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390" r:id="rId5"/>
    <p:sldId id="391" r:id="rId6"/>
    <p:sldId id="301" r:id="rId7"/>
    <p:sldId id="308" r:id="rId8"/>
    <p:sldId id="376" r:id="rId9"/>
    <p:sldId id="360" r:id="rId10"/>
    <p:sldId id="377" r:id="rId11"/>
    <p:sldId id="363" r:id="rId12"/>
    <p:sldId id="379" r:id="rId13"/>
    <p:sldId id="380" r:id="rId14"/>
    <p:sldId id="400" r:id="rId15"/>
    <p:sldId id="365" r:id="rId16"/>
    <p:sldId id="389" r:id="rId17"/>
    <p:sldId id="382" r:id="rId18"/>
    <p:sldId id="385" r:id="rId19"/>
    <p:sldId id="395" r:id="rId20"/>
    <p:sldId id="396" r:id="rId21"/>
    <p:sldId id="397" r:id="rId22"/>
    <p:sldId id="398" r:id="rId23"/>
    <p:sldId id="399"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9933"/>
    <a:srgbClr val="CC99FF"/>
    <a:srgbClr val="E4C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085A9B-25BC-41FB-A3C6-83F02ECEA3A1}" v="20" dt="2019-07-08T07:54:32.2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69" autoAdjust="0"/>
    <p:restoredTop sz="94660"/>
  </p:normalViewPr>
  <p:slideViewPr>
    <p:cSldViewPr snapToGrid="0">
      <p:cViewPr varScale="1">
        <p:scale>
          <a:sx n="68" d="100"/>
          <a:sy n="68" d="100"/>
        </p:scale>
        <p:origin x="150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eresa Hodgson" userId="213b339f-9e68-4d61-b6e1-9aa385d3ff46" providerId="ADAL" clId="{9518555A-880B-4BB4-BC45-8E6CAA28E4BB}"/>
    <pc:docChg chg="addSld modSld">
      <pc:chgData name="Theresa Hodgson" userId="213b339f-9e68-4d61-b6e1-9aa385d3ff46" providerId="ADAL" clId="{9518555A-880B-4BB4-BC45-8E6CAA28E4BB}" dt="2019-06-28T13:10:28.563" v="0"/>
      <pc:docMkLst>
        <pc:docMk/>
      </pc:docMkLst>
    </pc:docChg>
  </pc:docChgLst>
  <pc:docChgLst>
    <pc:chgData name="Theresa Hodgson" userId="213b339f-9e68-4d61-b6e1-9aa385d3ff46" providerId="ADAL" clId="{217A0C9E-40B4-48D4-846F-27A6D5F79862}"/>
    <pc:docChg chg="undo redo custSel addSld delSld modSld">
      <pc:chgData name="Theresa Hodgson" userId="213b339f-9e68-4d61-b6e1-9aa385d3ff46" providerId="ADAL" clId="{217A0C9E-40B4-48D4-846F-27A6D5F79862}" dt="2019-07-01T11:15:46.477" v="355" actId="1582"/>
      <pc:docMkLst>
        <pc:docMk/>
      </pc:docMkLst>
      <pc:sldChg chg="addSp delSp">
        <pc:chgData name="Theresa Hodgson" userId="213b339f-9e68-4d61-b6e1-9aa385d3ff46" providerId="ADAL" clId="{217A0C9E-40B4-48D4-846F-27A6D5F79862}" dt="2019-07-01T10:35:34.869" v="110"/>
        <pc:sldMkLst>
          <pc:docMk/>
          <pc:sldMk cId="3855900595" sldId="301"/>
        </pc:sldMkLst>
        <pc:grpChg chg="add">
          <ac:chgData name="Theresa Hodgson" userId="213b339f-9e68-4d61-b6e1-9aa385d3ff46" providerId="ADAL" clId="{217A0C9E-40B4-48D4-846F-27A6D5F79862}" dt="2019-07-01T10:35:34.869" v="110"/>
          <ac:grpSpMkLst>
            <pc:docMk/>
            <pc:sldMk cId="3855900595" sldId="301"/>
            <ac:grpSpMk id="7" creationId="{ACC82D92-BCF6-47D3-A645-9799A73C8BEC}"/>
          </ac:grpSpMkLst>
        </pc:grpChg>
        <pc:grpChg chg="del">
          <ac:chgData name="Theresa Hodgson" userId="213b339f-9e68-4d61-b6e1-9aa385d3ff46" providerId="ADAL" clId="{217A0C9E-40B4-48D4-846F-27A6D5F79862}" dt="2019-07-01T10:35:34.449" v="109" actId="478"/>
          <ac:grpSpMkLst>
            <pc:docMk/>
            <pc:sldMk cId="3855900595" sldId="301"/>
            <ac:grpSpMk id="16" creationId="{B31300A9-E3C5-4701-8EF1-45ED088A04DD}"/>
          </ac:grpSpMkLst>
        </pc:grpChg>
      </pc:sldChg>
      <pc:sldChg chg="addSp delSp modSp">
        <pc:chgData name="Theresa Hodgson" userId="213b339f-9e68-4d61-b6e1-9aa385d3ff46" providerId="ADAL" clId="{217A0C9E-40B4-48D4-846F-27A6D5F79862}" dt="2019-07-01T10:35:38.363" v="112"/>
        <pc:sldMkLst>
          <pc:docMk/>
          <pc:sldMk cId="273723392" sldId="308"/>
        </pc:sldMkLst>
        <pc:spChg chg="mod">
          <ac:chgData name="Theresa Hodgson" userId="213b339f-9e68-4d61-b6e1-9aa385d3ff46" providerId="ADAL" clId="{217A0C9E-40B4-48D4-846F-27A6D5F79862}" dt="2019-07-01T10:26:20.332" v="3" actId="208"/>
          <ac:spMkLst>
            <pc:docMk/>
            <pc:sldMk cId="273723392" sldId="308"/>
            <ac:spMk id="2" creationId="{77904540-A0C6-4A04-BF12-3F470ECA62D8}"/>
          </ac:spMkLst>
        </pc:spChg>
        <pc:spChg chg="mod">
          <ac:chgData name="Theresa Hodgson" userId="213b339f-9e68-4d61-b6e1-9aa385d3ff46" providerId="ADAL" clId="{217A0C9E-40B4-48D4-846F-27A6D5F79862}" dt="2019-07-01T10:26:20.332" v="3" actId="208"/>
          <ac:spMkLst>
            <pc:docMk/>
            <pc:sldMk cId="273723392" sldId="308"/>
            <ac:spMk id="9" creationId="{2D1303CA-8EC0-4971-8ED6-2D0BC03EB0AF}"/>
          </ac:spMkLst>
        </pc:spChg>
        <pc:spChg chg="mod">
          <ac:chgData name="Theresa Hodgson" userId="213b339f-9e68-4d61-b6e1-9aa385d3ff46" providerId="ADAL" clId="{217A0C9E-40B4-48D4-846F-27A6D5F79862}" dt="2019-07-01T10:26:20.332" v="3" actId="208"/>
          <ac:spMkLst>
            <pc:docMk/>
            <pc:sldMk cId="273723392" sldId="308"/>
            <ac:spMk id="10" creationId="{D8C99475-D897-4626-83D2-0D9A434C920D}"/>
          </ac:spMkLst>
        </pc:spChg>
        <pc:spChg chg="mod">
          <ac:chgData name="Theresa Hodgson" userId="213b339f-9e68-4d61-b6e1-9aa385d3ff46" providerId="ADAL" clId="{217A0C9E-40B4-48D4-846F-27A6D5F79862}" dt="2019-07-01T10:26:20.332" v="3" actId="208"/>
          <ac:spMkLst>
            <pc:docMk/>
            <pc:sldMk cId="273723392" sldId="308"/>
            <ac:spMk id="11" creationId="{7995937D-CCAF-4E1D-B6AE-A64D86AFB5FD}"/>
          </ac:spMkLst>
        </pc:spChg>
        <pc:spChg chg="mod">
          <ac:chgData name="Theresa Hodgson" userId="213b339f-9e68-4d61-b6e1-9aa385d3ff46" providerId="ADAL" clId="{217A0C9E-40B4-48D4-846F-27A6D5F79862}" dt="2019-07-01T10:26:20.332" v="3" actId="208"/>
          <ac:spMkLst>
            <pc:docMk/>
            <pc:sldMk cId="273723392" sldId="308"/>
            <ac:spMk id="12" creationId="{9F7C716B-2BC6-46CF-9D7C-2DEA242E20AA}"/>
          </ac:spMkLst>
        </pc:spChg>
        <pc:spChg chg="mod">
          <ac:chgData name="Theresa Hodgson" userId="213b339f-9e68-4d61-b6e1-9aa385d3ff46" providerId="ADAL" clId="{217A0C9E-40B4-48D4-846F-27A6D5F79862}" dt="2019-07-01T10:26:20.332" v="3" actId="208"/>
          <ac:spMkLst>
            <pc:docMk/>
            <pc:sldMk cId="273723392" sldId="308"/>
            <ac:spMk id="13" creationId="{4F53EC22-4786-4C96-A809-917AEDC958ED}"/>
          </ac:spMkLst>
        </pc:spChg>
        <pc:spChg chg="mod">
          <ac:chgData name="Theresa Hodgson" userId="213b339f-9e68-4d61-b6e1-9aa385d3ff46" providerId="ADAL" clId="{217A0C9E-40B4-48D4-846F-27A6D5F79862}" dt="2019-07-01T10:26:20.332" v="3" actId="208"/>
          <ac:spMkLst>
            <pc:docMk/>
            <pc:sldMk cId="273723392" sldId="308"/>
            <ac:spMk id="14" creationId="{456ED7EE-4F37-42C6-B099-97673F88017E}"/>
          </ac:spMkLst>
        </pc:spChg>
        <pc:spChg chg="mod">
          <ac:chgData name="Theresa Hodgson" userId="213b339f-9e68-4d61-b6e1-9aa385d3ff46" providerId="ADAL" clId="{217A0C9E-40B4-48D4-846F-27A6D5F79862}" dt="2019-07-01T10:26:20.332" v="3" actId="208"/>
          <ac:spMkLst>
            <pc:docMk/>
            <pc:sldMk cId="273723392" sldId="308"/>
            <ac:spMk id="15" creationId="{386BF922-66B7-4F8C-AB24-D078387A5201}"/>
          </ac:spMkLst>
        </pc:spChg>
        <pc:spChg chg="mod">
          <ac:chgData name="Theresa Hodgson" userId="213b339f-9e68-4d61-b6e1-9aa385d3ff46" providerId="ADAL" clId="{217A0C9E-40B4-48D4-846F-27A6D5F79862}" dt="2019-07-01T10:26:20.332" v="3" actId="208"/>
          <ac:spMkLst>
            <pc:docMk/>
            <pc:sldMk cId="273723392" sldId="308"/>
            <ac:spMk id="20" creationId="{1C70A9C4-04FB-437F-B321-1EE24D3F5C64}"/>
          </ac:spMkLst>
        </pc:spChg>
        <pc:spChg chg="mod">
          <ac:chgData name="Theresa Hodgson" userId="213b339f-9e68-4d61-b6e1-9aa385d3ff46" providerId="ADAL" clId="{217A0C9E-40B4-48D4-846F-27A6D5F79862}" dt="2019-07-01T10:26:20.332" v="3" actId="208"/>
          <ac:spMkLst>
            <pc:docMk/>
            <pc:sldMk cId="273723392" sldId="308"/>
            <ac:spMk id="21" creationId="{CD902728-EF0A-4B07-96BF-572C52D373FD}"/>
          </ac:spMkLst>
        </pc:spChg>
        <pc:spChg chg="mod">
          <ac:chgData name="Theresa Hodgson" userId="213b339f-9e68-4d61-b6e1-9aa385d3ff46" providerId="ADAL" clId="{217A0C9E-40B4-48D4-846F-27A6D5F79862}" dt="2019-07-01T10:26:20.332" v="3" actId="208"/>
          <ac:spMkLst>
            <pc:docMk/>
            <pc:sldMk cId="273723392" sldId="308"/>
            <ac:spMk id="23" creationId="{3FD24709-76F0-4885-9807-551D2B2FF160}"/>
          </ac:spMkLst>
        </pc:spChg>
        <pc:spChg chg="mod">
          <ac:chgData name="Theresa Hodgson" userId="213b339f-9e68-4d61-b6e1-9aa385d3ff46" providerId="ADAL" clId="{217A0C9E-40B4-48D4-846F-27A6D5F79862}" dt="2019-07-01T10:26:20.332" v="3" actId="208"/>
          <ac:spMkLst>
            <pc:docMk/>
            <pc:sldMk cId="273723392" sldId="308"/>
            <ac:spMk id="24" creationId="{CE582D5D-8B50-4396-BC8B-620EE64A182C}"/>
          </ac:spMkLst>
        </pc:spChg>
        <pc:grpChg chg="del">
          <ac:chgData name="Theresa Hodgson" userId="213b339f-9e68-4d61-b6e1-9aa385d3ff46" providerId="ADAL" clId="{217A0C9E-40B4-48D4-846F-27A6D5F79862}" dt="2019-07-01T10:35:38.135" v="111" actId="478"/>
          <ac:grpSpMkLst>
            <pc:docMk/>
            <pc:sldMk cId="273723392" sldId="308"/>
            <ac:grpSpMk id="16" creationId="{B31300A9-E3C5-4701-8EF1-45ED088A04DD}"/>
          </ac:grpSpMkLst>
        </pc:grpChg>
        <pc:grpChg chg="add">
          <ac:chgData name="Theresa Hodgson" userId="213b339f-9e68-4d61-b6e1-9aa385d3ff46" providerId="ADAL" clId="{217A0C9E-40B4-48D4-846F-27A6D5F79862}" dt="2019-07-01T10:35:38.363" v="112"/>
          <ac:grpSpMkLst>
            <pc:docMk/>
            <pc:sldMk cId="273723392" sldId="308"/>
            <ac:grpSpMk id="22" creationId="{837DA275-6095-48C6-AC59-1249518AA456}"/>
          </ac:grpSpMkLst>
        </pc:grpChg>
      </pc:sldChg>
      <pc:sldChg chg="addSp delSp modSp">
        <pc:chgData name="Theresa Hodgson" userId="213b339f-9e68-4d61-b6e1-9aa385d3ff46" providerId="ADAL" clId="{217A0C9E-40B4-48D4-846F-27A6D5F79862}" dt="2019-07-01T10:35:47.923" v="116"/>
        <pc:sldMkLst>
          <pc:docMk/>
          <pc:sldMk cId="36917022" sldId="360"/>
        </pc:sldMkLst>
        <pc:spChg chg="mod">
          <ac:chgData name="Theresa Hodgson" userId="213b339f-9e68-4d61-b6e1-9aa385d3ff46" providerId="ADAL" clId="{217A0C9E-40B4-48D4-846F-27A6D5F79862}" dt="2019-07-01T10:29:37.367" v="26" actId="164"/>
          <ac:spMkLst>
            <pc:docMk/>
            <pc:sldMk cId="36917022" sldId="360"/>
            <ac:spMk id="2" creationId="{95555D79-A25C-48BF-96C9-3862CC07872E}"/>
          </ac:spMkLst>
        </pc:spChg>
        <pc:spChg chg="mod">
          <ac:chgData name="Theresa Hodgson" userId="213b339f-9e68-4d61-b6e1-9aa385d3ff46" providerId="ADAL" clId="{217A0C9E-40B4-48D4-846F-27A6D5F79862}" dt="2019-07-01T10:29:30.784" v="25" actId="164"/>
          <ac:spMkLst>
            <pc:docMk/>
            <pc:sldMk cId="36917022" sldId="360"/>
            <ac:spMk id="11" creationId="{03536424-397E-49B8-8E66-022F43B19039}"/>
          </ac:spMkLst>
        </pc:spChg>
        <pc:spChg chg="mod">
          <ac:chgData name="Theresa Hodgson" userId="213b339f-9e68-4d61-b6e1-9aa385d3ff46" providerId="ADAL" clId="{217A0C9E-40B4-48D4-846F-27A6D5F79862}" dt="2019-07-01T10:29:37.367" v="26" actId="164"/>
          <ac:spMkLst>
            <pc:docMk/>
            <pc:sldMk cId="36917022" sldId="360"/>
            <ac:spMk id="12" creationId="{97917C45-E542-42C1-8A0B-8C3F8CB68792}"/>
          </ac:spMkLst>
        </pc:spChg>
        <pc:spChg chg="mod">
          <ac:chgData name="Theresa Hodgson" userId="213b339f-9e68-4d61-b6e1-9aa385d3ff46" providerId="ADAL" clId="{217A0C9E-40B4-48D4-846F-27A6D5F79862}" dt="2019-07-01T10:29:30.784" v="25" actId="164"/>
          <ac:spMkLst>
            <pc:docMk/>
            <pc:sldMk cId="36917022" sldId="360"/>
            <ac:spMk id="13" creationId="{D2DA3481-03DB-4E26-88D8-6DF1AF7BF5A3}"/>
          </ac:spMkLst>
        </pc:spChg>
        <pc:spChg chg="mod">
          <ac:chgData name="Theresa Hodgson" userId="213b339f-9e68-4d61-b6e1-9aa385d3ff46" providerId="ADAL" clId="{217A0C9E-40B4-48D4-846F-27A6D5F79862}" dt="2019-07-01T10:29:37.367" v="26" actId="164"/>
          <ac:spMkLst>
            <pc:docMk/>
            <pc:sldMk cId="36917022" sldId="360"/>
            <ac:spMk id="14" creationId="{97589226-20CB-424F-B5CB-0B7322B5C813}"/>
          </ac:spMkLst>
        </pc:spChg>
        <pc:spChg chg="mod">
          <ac:chgData name="Theresa Hodgson" userId="213b339f-9e68-4d61-b6e1-9aa385d3ff46" providerId="ADAL" clId="{217A0C9E-40B4-48D4-846F-27A6D5F79862}" dt="2019-07-01T10:29:37.367" v="26" actId="164"/>
          <ac:spMkLst>
            <pc:docMk/>
            <pc:sldMk cId="36917022" sldId="360"/>
            <ac:spMk id="15" creationId="{F6BA7563-D73B-4841-BE93-BF34A0E7000B}"/>
          </ac:spMkLst>
        </pc:spChg>
        <pc:spChg chg="mod">
          <ac:chgData name="Theresa Hodgson" userId="213b339f-9e68-4d61-b6e1-9aa385d3ff46" providerId="ADAL" clId="{217A0C9E-40B4-48D4-846F-27A6D5F79862}" dt="2019-07-01T10:29:30.784" v="25" actId="164"/>
          <ac:spMkLst>
            <pc:docMk/>
            <pc:sldMk cId="36917022" sldId="360"/>
            <ac:spMk id="20" creationId="{A51520A6-B034-4C69-86F0-768E173E6A21}"/>
          </ac:spMkLst>
        </pc:spChg>
        <pc:spChg chg="mod">
          <ac:chgData name="Theresa Hodgson" userId="213b339f-9e68-4d61-b6e1-9aa385d3ff46" providerId="ADAL" clId="{217A0C9E-40B4-48D4-846F-27A6D5F79862}" dt="2019-07-01T10:29:37.367" v="26" actId="164"/>
          <ac:spMkLst>
            <pc:docMk/>
            <pc:sldMk cId="36917022" sldId="360"/>
            <ac:spMk id="21" creationId="{24129DE5-58B4-4E0E-BB09-C19A0993CCC6}"/>
          </ac:spMkLst>
        </pc:spChg>
        <pc:spChg chg="mod">
          <ac:chgData name="Theresa Hodgson" userId="213b339f-9e68-4d61-b6e1-9aa385d3ff46" providerId="ADAL" clId="{217A0C9E-40B4-48D4-846F-27A6D5F79862}" dt="2019-07-01T10:29:30.784" v="25" actId="164"/>
          <ac:spMkLst>
            <pc:docMk/>
            <pc:sldMk cId="36917022" sldId="360"/>
            <ac:spMk id="22" creationId="{7EAFED2B-E659-43A6-B049-080B869000DA}"/>
          </ac:spMkLst>
        </pc:spChg>
        <pc:spChg chg="mod">
          <ac:chgData name="Theresa Hodgson" userId="213b339f-9e68-4d61-b6e1-9aa385d3ff46" providerId="ADAL" clId="{217A0C9E-40B4-48D4-846F-27A6D5F79862}" dt="2019-07-01T10:29:37.367" v="26" actId="164"/>
          <ac:spMkLst>
            <pc:docMk/>
            <pc:sldMk cId="36917022" sldId="360"/>
            <ac:spMk id="23" creationId="{DB6CB72B-94D8-4234-9688-5706DF5E7748}"/>
          </ac:spMkLst>
        </pc:spChg>
        <pc:spChg chg="mod">
          <ac:chgData name="Theresa Hodgson" userId="213b339f-9e68-4d61-b6e1-9aa385d3ff46" providerId="ADAL" clId="{217A0C9E-40B4-48D4-846F-27A6D5F79862}" dt="2019-07-01T10:29:37.367" v="26" actId="164"/>
          <ac:spMkLst>
            <pc:docMk/>
            <pc:sldMk cId="36917022" sldId="360"/>
            <ac:spMk id="24" creationId="{74FDE7A6-A945-485F-B01A-25D1E1ED86BA}"/>
          </ac:spMkLst>
        </pc:spChg>
        <pc:spChg chg="mod">
          <ac:chgData name="Theresa Hodgson" userId="213b339f-9e68-4d61-b6e1-9aa385d3ff46" providerId="ADAL" clId="{217A0C9E-40B4-48D4-846F-27A6D5F79862}" dt="2019-07-01T10:29:37.367" v="26" actId="164"/>
          <ac:spMkLst>
            <pc:docMk/>
            <pc:sldMk cId="36917022" sldId="360"/>
            <ac:spMk id="25" creationId="{806CA546-D035-47E2-A5E5-308710097923}"/>
          </ac:spMkLst>
        </pc:spChg>
        <pc:spChg chg="mod">
          <ac:chgData name="Theresa Hodgson" userId="213b339f-9e68-4d61-b6e1-9aa385d3ff46" providerId="ADAL" clId="{217A0C9E-40B4-48D4-846F-27A6D5F79862}" dt="2019-07-01T10:29:37.367" v="26" actId="164"/>
          <ac:spMkLst>
            <pc:docMk/>
            <pc:sldMk cId="36917022" sldId="360"/>
            <ac:spMk id="26" creationId="{077429B8-2AC5-4F30-BB87-CBE1250E1019}"/>
          </ac:spMkLst>
        </pc:spChg>
        <pc:spChg chg="mod">
          <ac:chgData name="Theresa Hodgson" userId="213b339f-9e68-4d61-b6e1-9aa385d3ff46" providerId="ADAL" clId="{217A0C9E-40B4-48D4-846F-27A6D5F79862}" dt="2019-07-01T10:29:37.367" v="26" actId="164"/>
          <ac:spMkLst>
            <pc:docMk/>
            <pc:sldMk cId="36917022" sldId="360"/>
            <ac:spMk id="27" creationId="{8363D3F7-9081-4249-8208-EB4640DCC00E}"/>
          </ac:spMkLst>
        </pc:spChg>
        <pc:spChg chg="mod">
          <ac:chgData name="Theresa Hodgson" userId="213b339f-9e68-4d61-b6e1-9aa385d3ff46" providerId="ADAL" clId="{217A0C9E-40B4-48D4-846F-27A6D5F79862}" dt="2019-07-01T10:29:30.784" v="25" actId="164"/>
          <ac:spMkLst>
            <pc:docMk/>
            <pc:sldMk cId="36917022" sldId="360"/>
            <ac:spMk id="28" creationId="{F10845A4-FAB7-47AC-AE2B-FEF478D6265D}"/>
          </ac:spMkLst>
        </pc:spChg>
        <pc:spChg chg="mod">
          <ac:chgData name="Theresa Hodgson" userId="213b339f-9e68-4d61-b6e1-9aa385d3ff46" providerId="ADAL" clId="{217A0C9E-40B4-48D4-846F-27A6D5F79862}" dt="2019-07-01T10:29:30.784" v="25" actId="164"/>
          <ac:spMkLst>
            <pc:docMk/>
            <pc:sldMk cId="36917022" sldId="360"/>
            <ac:spMk id="29" creationId="{0C4ED2D9-4A18-40F9-A9F4-0999536FD019}"/>
          </ac:spMkLst>
        </pc:spChg>
        <pc:spChg chg="mod">
          <ac:chgData name="Theresa Hodgson" userId="213b339f-9e68-4d61-b6e1-9aa385d3ff46" providerId="ADAL" clId="{217A0C9E-40B4-48D4-846F-27A6D5F79862}" dt="2019-07-01T10:29:30.784" v="25" actId="164"/>
          <ac:spMkLst>
            <pc:docMk/>
            <pc:sldMk cId="36917022" sldId="360"/>
            <ac:spMk id="30" creationId="{319D2D76-4872-4518-8783-C2536186739A}"/>
          </ac:spMkLst>
        </pc:spChg>
        <pc:spChg chg="mod">
          <ac:chgData name="Theresa Hodgson" userId="213b339f-9e68-4d61-b6e1-9aa385d3ff46" providerId="ADAL" clId="{217A0C9E-40B4-48D4-846F-27A6D5F79862}" dt="2019-07-01T10:29:30.784" v="25" actId="164"/>
          <ac:spMkLst>
            <pc:docMk/>
            <pc:sldMk cId="36917022" sldId="360"/>
            <ac:spMk id="31" creationId="{4D200DBB-1B1B-4BB0-93FC-2D6483011974}"/>
          </ac:spMkLst>
        </pc:spChg>
        <pc:spChg chg="mod">
          <ac:chgData name="Theresa Hodgson" userId="213b339f-9e68-4d61-b6e1-9aa385d3ff46" providerId="ADAL" clId="{217A0C9E-40B4-48D4-846F-27A6D5F79862}" dt="2019-07-01T10:29:30.784" v="25" actId="164"/>
          <ac:spMkLst>
            <pc:docMk/>
            <pc:sldMk cId="36917022" sldId="360"/>
            <ac:spMk id="32" creationId="{9AF6AC55-99E6-46BF-8CC2-C63504C6BDE9}"/>
          </ac:spMkLst>
        </pc:spChg>
        <pc:spChg chg="mod">
          <ac:chgData name="Theresa Hodgson" userId="213b339f-9e68-4d61-b6e1-9aa385d3ff46" providerId="ADAL" clId="{217A0C9E-40B4-48D4-846F-27A6D5F79862}" dt="2019-07-01T10:29:30.784" v="25" actId="164"/>
          <ac:spMkLst>
            <pc:docMk/>
            <pc:sldMk cId="36917022" sldId="360"/>
            <ac:spMk id="33" creationId="{77F5108C-5757-474E-82ED-1278174AE95A}"/>
          </ac:spMkLst>
        </pc:spChg>
        <pc:grpChg chg="add mod">
          <ac:chgData name="Theresa Hodgson" userId="213b339f-9e68-4d61-b6e1-9aa385d3ff46" providerId="ADAL" clId="{217A0C9E-40B4-48D4-846F-27A6D5F79862}" dt="2019-07-01T10:29:30.784" v="25" actId="164"/>
          <ac:grpSpMkLst>
            <pc:docMk/>
            <pc:sldMk cId="36917022" sldId="360"/>
            <ac:grpSpMk id="3" creationId="{1280D1DA-B083-4E42-B6D7-98287A236E1D}"/>
          </ac:grpSpMkLst>
        </pc:grpChg>
        <pc:grpChg chg="add mod">
          <ac:chgData name="Theresa Hodgson" userId="213b339f-9e68-4d61-b6e1-9aa385d3ff46" providerId="ADAL" clId="{217A0C9E-40B4-48D4-846F-27A6D5F79862}" dt="2019-07-01T10:29:37.367" v="26" actId="164"/>
          <ac:grpSpMkLst>
            <pc:docMk/>
            <pc:sldMk cId="36917022" sldId="360"/>
            <ac:grpSpMk id="4" creationId="{26355E69-04D3-4502-B463-8CC8F9E0BCD3}"/>
          </ac:grpSpMkLst>
        </pc:grpChg>
        <pc:grpChg chg="del">
          <ac:chgData name="Theresa Hodgson" userId="213b339f-9e68-4d61-b6e1-9aa385d3ff46" providerId="ADAL" clId="{217A0C9E-40B4-48D4-846F-27A6D5F79862}" dt="2019-07-01T10:35:47.705" v="115" actId="478"/>
          <ac:grpSpMkLst>
            <pc:docMk/>
            <pc:sldMk cId="36917022" sldId="360"/>
            <ac:grpSpMk id="16" creationId="{B31300A9-E3C5-4701-8EF1-45ED088A04DD}"/>
          </ac:grpSpMkLst>
        </pc:grpChg>
        <pc:grpChg chg="add">
          <ac:chgData name="Theresa Hodgson" userId="213b339f-9e68-4d61-b6e1-9aa385d3ff46" providerId="ADAL" clId="{217A0C9E-40B4-48D4-846F-27A6D5F79862}" dt="2019-07-01T10:35:47.923" v="116"/>
          <ac:grpSpMkLst>
            <pc:docMk/>
            <pc:sldMk cId="36917022" sldId="360"/>
            <ac:grpSpMk id="34" creationId="{7769F951-5422-4A94-8A0C-1B03D7F780F0}"/>
          </ac:grpSpMkLst>
        </pc:grpChg>
      </pc:sldChg>
      <pc:sldChg chg="addSp delSp">
        <pc:chgData name="Theresa Hodgson" userId="213b339f-9e68-4d61-b6e1-9aa385d3ff46" providerId="ADAL" clId="{217A0C9E-40B4-48D4-846F-27A6D5F79862}" dt="2019-07-01T10:35:54.455" v="120"/>
        <pc:sldMkLst>
          <pc:docMk/>
          <pc:sldMk cId="409695642" sldId="363"/>
        </pc:sldMkLst>
        <pc:grpChg chg="add">
          <ac:chgData name="Theresa Hodgson" userId="213b339f-9e68-4d61-b6e1-9aa385d3ff46" providerId="ADAL" clId="{217A0C9E-40B4-48D4-846F-27A6D5F79862}" dt="2019-07-01T10:35:54.455" v="120"/>
          <ac:grpSpMkLst>
            <pc:docMk/>
            <pc:sldMk cId="409695642" sldId="363"/>
            <ac:grpSpMk id="9" creationId="{3039CC65-F532-4894-987D-4152ED640804}"/>
          </ac:grpSpMkLst>
        </pc:grpChg>
        <pc:grpChg chg="del">
          <ac:chgData name="Theresa Hodgson" userId="213b339f-9e68-4d61-b6e1-9aa385d3ff46" providerId="ADAL" clId="{217A0C9E-40B4-48D4-846F-27A6D5F79862}" dt="2019-07-01T10:35:54.199" v="119" actId="478"/>
          <ac:grpSpMkLst>
            <pc:docMk/>
            <pc:sldMk cId="409695642" sldId="363"/>
            <ac:grpSpMk id="16" creationId="{B31300A9-E3C5-4701-8EF1-45ED088A04DD}"/>
          </ac:grpSpMkLst>
        </pc:grpChg>
      </pc:sldChg>
      <pc:sldChg chg="addSp delSp modSp">
        <pc:chgData name="Theresa Hodgson" userId="213b339f-9e68-4d61-b6e1-9aa385d3ff46" providerId="ADAL" clId="{217A0C9E-40B4-48D4-846F-27A6D5F79862}" dt="2019-07-01T10:36:07.646" v="126"/>
        <pc:sldMkLst>
          <pc:docMk/>
          <pc:sldMk cId="165360089" sldId="364"/>
        </pc:sldMkLst>
        <pc:spChg chg="mod topLvl">
          <ac:chgData name="Theresa Hodgson" userId="213b339f-9e68-4d61-b6e1-9aa385d3ff46" providerId="ADAL" clId="{217A0C9E-40B4-48D4-846F-27A6D5F79862}" dt="2019-07-01T10:32:12.818" v="54" actId="164"/>
          <ac:spMkLst>
            <pc:docMk/>
            <pc:sldMk cId="165360089" sldId="364"/>
            <ac:spMk id="46" creationId="{5FB7DBA5-391D-48A0-83A7-D3FDCCE175BB}"/>
          </ac:spMkLst>
        </pc:spChg>
        <pc:spChg chg="mod topLvl">
          <ac:chgData name="Theresa Hodgson" userId="213b339f-9e68-4d61-b6e1-9aa385d3ff46" providerId="ADAL" clId="{217A0C9E-40B4-48D4-846F-27A6D5F79862}" dt="2019-07-01T10:32:12.818" v="54" actId="164"/>
          <ac:spMkLst>
            <pc:docMk/>
            <pc:sldMk cId="165360089" sldId="364"/>
            <ac:spMk id="47" creationId="{000B6895-CE2F-42BA-B93F-0EAF4F05E99D}"/>
          </ac:spMkLst>
        </pc:spChg>
        <pc:spChg chg="mod topLvl">
          <ac:chgData name="Theresa Hodgson" userId="213b339f-9e68-4d61-b6e1-9aa385d3ff46" providerId="ADAL" clId="{217A0C9E-40B4-48D4-846F-27A6D5F79862}" dt="2019-07-01T10:32:12.818" v="54" actId="164"/>
          <ac:spMkLst>
            <pc:docMk/>
            <pc:sldMk cId="165360089" sldId="364"/>
            <ac:spMk id="49" creationId="{808F606B-514C-4AA2-961B-F4D2A001BDAE}"/>
          </ac:spMkLst>
        </pc:spChg>
        <pc:spChg chg="mod topLvl">
          <ac:chgData name="Theresa Hodgson" userId="213b339f-9e68-4d61-b6e1-9aa385d3ff46" providerId="ADAL" clId="{217A0C9E-40B4-48D4-846F-27A6D5F79862}" dt="2019-07-01T10:32:12.818" v="54" actId="164"/>
          <ac:spMkLst>
            <pc:docMk/>
            <pc:sldMk cId="165360089" sldId="364"/>
            <ac:spMk id="50" creationId="{3C150F38-3C34-4D77-86CB-8E1D732EC380}"/>
          </ac:spMkLst>
        </pc:spChg>
        <pc:spChg chg="mod topLvl">
          <ac:chgData name="Theresa Hodgson" userId="213b339f-9e68-4d61-b6e1-9aa385d3ff46" providerId="ADAL" clId="{217A0C9E-40B4-48D4-846F-27A6D5F79862}" dt="2019-07-01T10:32:12.818" v="54" actId="164"/>
          <ac:spMkLst>
            <pc:docMk/>
            <pc:sldMk cId="165360089" sldId="364"/>
            <ac:spMk id="57" creationId="{633EDA76-101D-4EA3-AE4A-CB1F90B1E483}"/>
          </ac:spMkLst>
        </pc:spChg>
        <pc:spChg chg="mod topLvl">
          <ac:chgData name="Theresa Hodgson" userId="213b339f-9e68-4d61-b6e1-9aa385d3ff46" providerId="ADAL" clId="{217A0C9E-40B4-48D4-846F-27A6D5F79862}" dt="2019-07-01T10:32:12.818" v="54" actId="164"/>
          <ac:spMkLst>
            <pc:docMk/>
            <pc:sldMk cId="165360089" sldId="364"/>
            <ac:spMk id="58" creationId="{080E8429-FB41-4E0F-A0E3-2B4456CA2939}"/>
          </ac:spMkLst>
        </pc:spChg>
        <pc:spChg chg="mod topLvl">
          <ac:chgData name="Theresa Hodgson" userId="213b339f-9e68-4d61-b6e1-9aa385d3ff46" providerId="ADAL" clId="{217A0C9E-40B4-48D4-846F-27A6D5F79862}" dt="2019-07-01T10:32:12.818" v="54" actId="164"/>
          <ac:spMkLst>
            <pc:docMk/>
            <pc:sldMk cId="165360089" sldId="364"/>
            <ac:spMk id="59" creationId="{2606ED18-9D6F-42D6-B165-DF8DCA61BF60}"/>
          </ac:spMkLst>
        </pc:spChg>
        <pc:spChg chg="mod topLvl">
          <ac:chgData name="Theresa Hodgson" userId="213b339f-9e68-4d61-b6e1-9aa385d3ff46" providerId="ADAL" clId="{217A0C9E-40B4-48D4-846F-27A6D5F79862}" dt="2019-07-01T10:32:12.818" v="54" actId="164"/>
          <ac:spMkLst>
            <pc:docMk/>
            <pc:sldMk cId="165360089" sldId="364"/>
            <ac:spMk id="60" creationId="{EC9933EF-CE3B-4F81-86A0-9C7F74305D83}"/>
          </ac:spMkLst>
        </pc:spChg>
        <pc:spChg chg="mod topLvl">
          <ac:chgData name="Theresa Hodgson" userId="213b339f-9e68-4d61-b6e1-9aa385d3ff46" providerId="ADAL" clId="{217A0C9E-40B4-48D4-846F-27A6D5F79862}" dt="2019-07-01T10:32:12.818" v="54" actId="164"/>
          <ac:spMkLst>
            <pc:docMk/>
            <pc:sldMk cId="165360089" sldId="364"/>
            <ac:spMk id="61" creationId="{87FCCBC3-D23A-410E-8692-E1944D949AF8}"/>
          </ac:spMkLst>
        </pc:spChg>
        <pc:spChg chg="mod">
          <ac:chgData name="Theresa Hodgson" userId="213b339f-9e68-4d61-b6e1-9aa385d3ff46" providerId="ADAL" clId="{217A0C9E-40B4-48D4-846F-27A6D5F79862}" dt="2019-07-01T10:32:12.818" v="54" actId="164"/>
          <ac:spMkLst>
            <pc:docMk/>
            <pc:sldMk cId="165360089" sldId="364"/>
            <ac:spMk id="68" creationId="{8A4C3F43-5901-4CFD-BA50-984CED7C6E9F}"/>
          </ac:spMkLst>
        </pc:spChg>
        <pc:spChg chg="mod">
          <ac:chgData name="Theresa Hodgson" userId="213b339f-9e68-4d61-b6e1-9aa385d3ff46" providerId="ADAL" clId="{217A0C9E-40B4-48D4-846F-27A6D5F79862}" dt="2019-07-01T10:32:12.818" v="54" actId="164"/>
          <ac:spMkLst>
            <pc:docMk/>
            <pc:sldMk cId="165360089" sldId="364"/>
            <ac:spMk id="69" creationId="{1300D30E-0D44-4F1D-8AB3-E592DF8076B5}"/>
          </ac:spMkLst>
        </pc:spChg>
        <pc:spChg chg="mod">
          <ac:chgData name="Theresa Hodgson" userId="213b339f-9e68-4d61-b6e1-9aa385d3ff46" providerId="ADAL" clId="{217A0C9E-40B4-48D4-846F-27A6D5F79862}" dt="2019-07-01T10:32:12.818" v="54" actId="164"/>
          <ac:spMkLst>
            <pc:docMk/>
            <pc:sldMk cId="165360089" sldId="364"/>
            <ac:spMk id="70" creationId="{F45E3F27-09F7-4CD5-8CA7-155BD8B92AA2}"/>
          </ac:spMkLst>
        </pc:spChg>
        <pc:spChg chg="mod">
          <ac:chgData name="Theresa Hodgson" userId="213b339f-9e68-4d61-b6e1-9aa385d3ff46" providerId="ADAL" clId="{217A0C9E-40B4-48D4-846F-27A6D5F79862}" dt="2019-07-01T10:32:12.818" v="54" actId="164"/>
          <ac:spMkLst>
            <pc:docMk/>
            <pc:sldMk cId="165360089" sldId="364"/>
            <ac:spMk id="71" creationId="{739F97FC-9ECB-4FD4-9A34-E0A16354AF4B}"/>
          </ac:spMkLst>
        </pc:spChg>
        <pc:spChg chg="mod">
          <ac:chgData name="Theresa Hodgson" userId="213b339f-9e68-4d61-b6e1-9aa385d3ff46" providerId="ADAL" clId="{217A0C9E-40B4-48D4-846F-27A6D5F79862}" dt="2019-07-01T10:32:12.818" v="54" actId="164"/>
          <ac:spMkLst>
            <pc:docMk/>
            <pc:sldMk cId="165360089" sldId="364"/>
            <ac:spMk id="72" creationId="{472EA8C1-8743-4D73-9A91-9398527E2F68}"/>
          </ac:spMkLst>
        </pc:spChg>
        <pc:spChg chg="mod">
          <ac:chgData name="Theresa Hodgson" userId="213b339f-9e68-4d61-b6e1-9aa385d3ff46" providerId="ADAL" clId="{217A0C9E-40B4-48D4-846F-27A6D5F79862}" dt="2019-07-01T10:32:12.818" v="54" actId="164"/>
          <ac:spMkLst>
            <pc:docMk/>
            <pc:sldMk cId="165360089" sldId="364"/>
            <ac:spMk id="74" creationId="{F283F1A0-CE3C-4D2D-8581-E9C6DDFCD1CD}"/>
          </ac:spMkLst>
        </pc:spChg>
        <pc:spChg chg="mod">
          <ac:chgData name="Theresa Hodgson" userId="213b339f-9e68-4d61-b6e1-9aa385d3ff46" providerId="ADAL" clId="{217A0C9E-40B4-48D4-846F-27A6D5F79862}" dt="2019-07-01T10:32:12.818" v="54" actId="164"/>
          <ac:spMkLst>
            <pc:docMk/>
            <pc:sldMk cId="165360089" sldId="364"/>
            <ac:spMk id="75" creationId="{5752722E-0EDF-43BC-9C88-8725004265AF}"/>
          </ac:spMkLst>
        </pc:spChg>
        <pc:spChg chg="mod">
          <ac:chgData name="Theresa Hodgson" userId="213b339f-9e68-4d61-b6e1-9aa385d3ff46" providerId="ADAL" clId="{217A0C9E-40B4-48D4-846F-27A6D5F79862}" dt="2019-07-01T10:32:12.818" v="54" actId="164"/>
          <ac:spMkLst>
            <pc:docMk/>
            <pc:sldMk cId="165360089" sldId="364"/>
            <ac:spMk id="77" creationId="{B56B89AC-D7A4-4814-AA80-4C48358805C7}"/>
          </ac:spMkLst>
        </pc:spChg>
        <pc:grpChg chg="add mod">
          <ac:chgData name="Theresa Hodgson" userId="213b339f-9e68-4d61-b6e1-9aa385d3ff46" providerId="ADAL" clId="{217A0C9E-40B4-48D4-846F-27A6D5F79862}" dt="2019-07-01T10:32:12.818" v="54" actId="164"/>
          <ac:grpSpMkLst>
            <pc:docMk/>
            <pc:sldMk cId="165360089" sldId="364"/>
            <ac:grpSpMk id="3" creationId="{B1DDC4AC-C56A-4F28-A746-C0ACF8CA147C}"/>
          </ac:grpSpMkLst>
        </pc:grpChg>
        <pc:grpChg chg="del">
          <ac:chgData name="Theresa Hodgson" userId="213b339f-9e68-4d61-b6e1-9aa385d3ff46" providerId="ADAL" clId="{217A0C9E-40B4-48D4-846F-27A6D5F79862}" dt="2019-07-01T10:36:07.406" v="125" actId="478"/>
          <ac:grpSpMkLst>
            <pc:docMk/>
            <pc:sldMk cId="165360089" sldId="364"/>
            <ac:grpSpMk id="16" creationId="{B31300A9-E3C5-4701-8EF1-45ED088A04DD}"/>
          </ac:grpSpMkLst>
        </pc:grpChg>
        <pc:grpChg chg="add">
          <ac:chgData name="Theresa Hodgson" userId="213b339f-9e68-4d61-b6e1-9aa385d3ff46" providerId="ADAL" clId="{217A0C9E-40B4-48D4-846F-27A6D5F79862}" dt="2019-07-01T10:36:07.646" v="126"/>
          <ac:grpSpMkLst>
            <pc:docMk/>
            <pc:sldMk cId="165360089" sldId="364"/>
            <ac:grpSpMk id="33" creationId="{2C908DEA-4A8D-4CF4-B7DE-80890D391735}"/>
          </ac:grpSpMkLst>
        </pc:grpChg>
        <pc:grpChg chg="del">
          <ac:chgData name="Theresa Hodgson" userId="213b339f-9e68-4d61-b6e1-9aa385d3ff46" providerId="ADAL" clId="{217A0C9E-40B4-48D4-846F-27A6D5F79862}" dt="2019-07-01T10:30:41.457" v="35" actId="165"/>
          <ac:grpSpMkLst>
            <pc:docMk/>
            <pc:sldMk cId="165360089" sldId="364"/>
            <ac:grpSpMk id="45" creationId="{12EF4473-7F97-42C0-B5AA-E515294C8808}"/>
          </ac:grpSpMkLst>
        </pc:grpChg>
        <pc:grpChg chg="del">
          <ac:chgData name="Theresa Hodgson" userId="213b339f-9e68-4d61-b6e1-9aa385d3ff46" providerId="ADAL" clId="{217A0C9E-40B4-48D4-846F-27A6D5F79862}" dt="2019-07-01T10:30:43.843" v="36" actId="165"/>
          <ac:grpSpMkLst>
            <pc:docMk/>
            <pc:sldMk cId="165360089" sldId="364"/>
            <ac:grpSpMk id="56" creationId="{B3F888AE-A05C-4F63-89DE-C563809CC5E1}"/>
          </ac:grpSpMkLst>
        </pc:grpChg>
        <pc:graphicFrameChg chg="mod">
          <ac:chgData name="Theresa Hodgson" userId="213b339f-9e68-4d61-b6e1-9aa385d3ff46" providerId="ADAL" clId="{217A0C9E-40B4-48D4-846F-27A6D5F79862}" dt="2019-07-01T10:31:50.889" v="51" actId="554"/>
          <ac:graphicFrameMkLst>
            <pc:docMk/>
            <pc:sldMk cId="165360089" sldId="364"/>
            <ac:graphicFrameMk id="44" creationId="{5BFB3CD7-3F44-4B55-99B0-23B28B6E52D1}"/>
          </ac:graphicFrameMkLst>
        </pc:graphicFrameChg>
        <pc:graphicFrameChg chg="mod">
          <ac:chgData name="Theresa Hodgson" userId="213b339f-9e68-4d61-b6e1-9aa385d3ff46" providerId="ADAL" clId="{217A0C9E-40B4-48D4-846F-27A6D5F79862}" dt="2019-07-01T10:31:50.889" v="51" actId="554"/>
          <ac:graphicFrameMkLst>
            <pc:docMk/>
            <pc:sldMk cId="165360089" sldId="364"/>
            <ac:graphicFrameMk id="51" creationId="{1F7C4598-470A-454B-B1BB-55D4E9FA9821}"/>
          </ac:graphicFrameMkLst>
        </pc:graphicFrameChg>
      </pc:sldChg>
      <pc:sldChg chg="addSp delSp modSp">
        <pc:chgData name="Theresa Hodgson" userId="213b339f-9e68-4d61-b6e1-9aa385d3ff46" providerId="ADAL" clId="{217A0C9E-40B4-48D4-846F-27A6D5F79862}" dt="2019-07-01T11:14:29.326" v="350" actId="403"/>
        <pc:sldMkLst>
          <pc:docMk/>
          <pc:sldMk cId="158112644" sldId="365"/>
        </pc:sldMkLst>
        <pc:spChg chg="mod">
          <ac:chgData name="Theresa Hodgson" userId="213b339f-9e68-4d61-b6e1-9aa385d3ff46" providerId="ADAL" clId="{217A0C9E-40B4-48D4-846F-27A6D5F79862}" dt="2019-07-01T11:14:29.326" v="350" actId="403"/>
          <ac:spMkLst>
            <pc:docMk/>
            <pc:sldMk cId="158112644" sldId="365"/>
            <ac:spMk id="19" creationId="{5252A847-DE45-4FA3-A1F8-EEBEB845FF8E}"/>
          </ac:spMkLst>
        </pc:spChg>
        <pc:grpChg chg="add">
          <ac:chgData name="Theresa Hodgson" userId="213b339f-9e68-4d61-b6e1-9aa385d3ff46" providerId="ADAL" clId="{217A0C9E-40B4-48D4-846F-27A6D5F79862}" dt="2019-07-01T10:36:11.110" v="128"/>
          <ac:grpSpMkLst>
            <pc:docMk/>
            <pc:sldMk cId="158112644" sldId="365"/>
            <ac:grpSpMk id="14" creationId="{37697049-2D4A-40D8-9A09-53B3FD53E9D2}"/>
          </ac:grpSpMkLst>
        </pc:grpChg>
        <pc:grpChg chg="del">
          <ac:chgData name="Theresa Hodgson" userId="213b339f-9e68-4d61-b6e1-9aa385d3ff46" providerId="ADAL" clId="{217A0C9E-40B4-48D4-846F-27A6D5F79862}" dt="2019-07-01T10:36:10.905" v="127" actId="478"/>
          <ac:grpSpMkLst>
            <pc:docMk/>
            <pc:sldMk cId="158112644" sldId="365"/>
            <ac:grpSpMk id="16" creationId="{B31300A9-E3C5-4701-8EF1-45ED088A04DD}"/>
          </ac:grpSpMkLst>
        </pc:grpChg>
      </pc:sldChg>
      <pc:sldChg chg="addSp delSp modSp">
        <pc:chgData name="Theresa Hodgson" userId="213b339f-9e68-4d61-b6e1-9aa385d3ff46" providerId="ADAL" clId="{217A0C9E-40B4-48D4-846F-27A6D5F79862}" dt="2019-07-01T10:35:44.079" v="114"/>
        <pc:sldMkLst>
          <pc:docMk/>
          <pc:sldMk cId="3051281351" sldId="376"/>
        </pc:sldMkLst>
        <pc:spChg chg="mod">
          <ac:chgData name="Theresa Hodgson" userId="213b339f-9e68-4d61-b6e1-9aa385d3ff46" providerId="ADAL" clId="{217A0C9E-40B4-48D4-846F-27A6D5F79862}" dt="2019-07-01T10:26:57.890" v="4" actId="1582"/>
          <ac:spMkLst>
            <pc:docMk/>
            <pc:sldMk cId="3051281351" sldId="376"/>
            <ac:spMk id="2" creationId="{77904540-A0C6-4A04-BF12-3F470ECA62D8}"/>
          </ac:spMkLst>
        </pc:spChg>
        <pc:spChg chg="mod">
          <ac:chgData name="Theresa Hodgson" userId="213b339f-9e68-4d61-b6e1-9aa385d3ff46" providerId="ADAL" clId="{217A0C9E-40B4-48D4-846F-27A6D5F79862}" dt="2019-07-01T10:26:57.890" v="4" actId="1582"/>
          <ac:spMkLst>
            <pc:docMk/>
            <pc:sldMk cId="3051281351" sldId="376"/>
            <ac:spMk id="9" creationId="{2D1303CA-8EC0-4971-8ED6-2D0BC03EB0AF}"/>
          </ac:spMkLst>
        </pc:spChg>
        <pc:spChg chg="mod">
          <ac:chgData name="Theresa Hodgson" userId="213b339f-9e68-4d61-b6e1-9aa385d3ff46" providerId="ADAL" clId="{217A0C9E-40B4-48D4-846F-27A6D5F79862}" dt="2019-07-01T10:26:57.890" v="4" actId="1582"/>
          <ac:spMkLst>
            <pc:docMk/>
            <pc:sldMk cId="3051281351" sldId="376"/>
            <ac:spMk id="10" creationId="{D8C99475-D897-4626-83D2-0D9A434C920D}"/>
          </ac:spMkLst>
        </pc:spChg>
        <pc:spChg chg="mod">
          <ac:chgData name="Theresa Hodgson" userId="213b339f-9e68-4d61-b6e1-9aa385d3ff46" providerId="ADAL" clId="{217A0C9E-40B4-48D4-846F-27A6D5F79862}" dt="2019-07-01T10:26:57.890" v="4" actId="1582"/>
          <ac:spMkLst>
            <pc:docMk/>
            <pc:sldMk cId="3051281351" sldId="376"/>
            <ac:spMk id="11" creationId="{7995937D-CCAF-4E1D-B6AE-A64D86AFB5FD}"/>
          </ac:spMkLst>
        </pc:spChg>
        <pc:spChg chg="mod">
          <ac:chgData name="Theresa Hodgson" userId="213b339f-9e68-4d61-b6e1-9aa385d3ff46" providerId="ADAL" clId="{217A0C9E-40B4-48D4-846F-27A6D5F79862}" dt="2019-07-01T10:26:57.890" v="4" actId="1582"/>
          <ac:spMkLst>
            <pc:docMk/>
            <pc:sldMk cId="3051281351" sldId="376"/>
            <ac:spMk id="12" creationId="{9F7C716B-2BC6-46CF-9D7C-2DEA242E20AA}"/>
          </ac:spMkLst>
        </pc:spChg>
        <pc:spChg chg="mod">
          <ac:chgData name="Theresa Hodgson" userId="213b339f-9e68-4d61-b6e1-9aa385d3ff46" providerId="ADAL" clId="{217A0C9E-40B4-48D4-846F-27A6D5F79862}" dt="2019-07-01T10:26:57.890" v="4" actId="1582"/>
          <ac:spMkLst>
            <pc:docMk/>
            <pc:sldMk cId="3051281351" sldId="376"/>
            <ac:spMk id="13" creationId="{4F53EC22-4786-4C96-A809-917AEDC958ED}"/>
          </ac:spMkLst>
        </pc:spChg>
        <pc:spChg chg="mod">
          <ac:chgData name="Theresa Hodgson" userId="213b339f-9e68-4d61-b6e1-9aa385d3ff46" providerId="ADAL" clId="{217A0C9E-40B4-48D4-846F-27A6D5F79862}" dt="2019-07-01T10:26:57.890" v="4" actId="1582"/>
          <ac:spMkLst>
            <pc:docMk/>
            <pc:sldMk cId="3051281351" sldId="376"/>
            <ac:spMk id="14" creationId="{456ED7EE-4F37-42C6-B099-97673F88017E}"/>
          </ac:spMkLst>
        </pc:spChg>
        <pc:spChg chg="mod">
          <ac:chgData name="Theresa Hodgson" userId="213b339f-9e68-4d61-b6e1-9aa385d3ff46" providerId="ADAL" clId="{217A0C9E-40B4-48D4-846F-27A6D5F79862}" dt="2019-07-01T10:26:57.890" v="4" actId="1582"/>
          <ac:spMkLst>
            <pc:docMk/>
            <pc:sldMk cId="3051281351" sldId="376"/>
            <ac:spMk id="15" creationId="{386BF922-66B7-4F8C-AB24-D078387A5201}"/>
          </ac:spMkLst>
        </pc:spChg>
        <pc:spChg chg="mod">
          <ac:chgData name="Theresa Hodgson" userId="213b339f-9e68-4d61-b6e1-9aa385d3ff46" providerId="ADAL" clId="{217A0C9E-40B4-48D4-846F-27A6D5F79862}" dt="2019-07-01T10:26:57.890" v="4" actId="1582"/>
          <ac:spMkLst>
            <pc:docMk/>
            <pc:sldMk cId="3051281351" sldId="376"/>
            <ac:spMk id="20" creationId="{1C70A9C4-04FB-437F-B321-1EE24D3F5C64}"/>
          </ac:spMkLst>
        </pc:spChg>
        <pc:spChg chg="mod">
          <ac:chgData name="Theresa Hodgson" userId="213b339f-9e68-4d61-b6e1-9aa385d3ff46" providerId="ADAL" clId="{217A0C9E-40B4-48D4-846F-27A6D5F79862}" dt="2019-07-01T10:26:57.890" v="4" actId="1582"/>
          <ac:spMkLst>
            <pc:docMk/>
            <pc:sldMk cId="3051281351" sldId="376"/>
            <ac:spMk id="21" creationId="{CD902728-EF0A-4B07-96BF-572C52D373FD}"/>
          </ac:spMkLst>
        </pc:spChg>
        <pc:spChg chg="mod">
          <ac:chgData name="Theresa Hodgson" userId="213b339f-9e68-4d61-b6e1-9aa385d3ff46" providerId="ADAL" clId="{217A0C9E-40B4-48D4-846F-27A6D5F79862}" dt="2019-07-01T10:26:57.890" v="4" actId="1582"/>
          <ac:spMkLst>
            <pc:docMk/>
            <pc:sldMk cId="3051281351" sldId="376"/>
            <ac:spMk id="22" creationId="{F2A0EE07-EE93-4655-A629-DCB8C1083965}"/>
          </ac:spMkLst>
        </pc:spChg>
        <pc:spChg chg="mod">
          <ac:chgData name="Theresa Hodgson" userId="213b339f-9e68-4d61-b6e1-9aa385d3ff46" providerId="ADAL" clId="{217A0C9E-40B4-48D4-846F-27A6D5F79862}" dt="2019-07-01T10:26:57.890" v="4" actId="1582"/>
          <ac:spMkLst>
            <pc:docMk/>
            <pc:sldMk cId="3051281351" sldId="376"/>
            <ac:spMk id="23" creationId="{236403B1-938A-49E4-B727-233335C89662}"/>
          </ac:spMkLst>
        </pc:spChg>
        <pc:grpChg chg="del">
          <ac:chgData name="Theresa Hodgson" userId="213b339f-9e68-4d61-b6e1-9aa385d3ff46" providerId="ADAL" clId="{217A0C9E-40B4-48D4-846F-27A6D5F79862}" dt="2019-07-01T10:35:43.795" v="113" actId="478"/>
          <ac:grpSpMkLst>
            <pc:docMk/>
            <pc:sldMk cId="3051281351" sldId="376"/>
            <ac:grpSpMk id="16" creationId="{B31300A9-E3C5-4701-8EF1-45ED088A04DD}"/>
          </ac:grpSpMkLst>
        </pc:grpChg>
        <pc:grpChg chg="add">
          <ac:chgData name="Theresa Hodgson" userId="213b339f-9e68-4d61-b6e1-9aa385d3ff46" providerId="ADAL" clId="{217A0C9E-40B4-48D4-846F-27A6D5F79862}" dt="2019-07-01T10:35:44.079" v="114"/>
          <ac:grpSpMkLst>
            <pc:docMk/>
            <pc:sldMk cId="3051281351" sldId="376"/>
            <ac:grpSpMk id="29" creationId="{CC916167-6CF8-4D54-90AF-7527D149C922}"/>
          </ac:grpSpMkLst>
        </pc:grpChg>
      </pc:sldChg>
      <pc:sldChg chg="addSp delSp modSp">
        <pc:chgData name="Theresa Hodgson" userId="213b339f-9e68-4d61-b6e1-9aa385d3ff46" providerId="ADAL" clId="{217A0C9E-40B4-48D4-846F-27A6D5F79862}" dt="2019-07-01T10:35:51.054" v="118"/>
        <pc:sldMkLst>
          <pc:docMk/>
          <pc:sldMk cId="574329456" sldId="377"/>
        </pc:sldMkLst>
        <pc:spChg chg="del">
          <ac:chgData name="Theresa Hodgson" userId="213b339f-9e68-4d61-b6e1-9aa385d3ff46" providerId="ADAL" clId="{217A0C9E-40B4-48D4-846F-27A6D5F79862}" dt="2019-07-01T10:29:48.162" v="27" actId="478"/>
          <ac:spMkLst>
            <pc:docMk/>
            <pc:sldMk cId="574329456" sldId="377"/>
            <ac:spMk id="2" creationId="{95555D79-A25C-48BF-96C9-3862CC07872E}"/>
          </ac:spMkLst>
        </pc:spChg>
        <pc:spChg chg="del">
          <ac:chgData name="Theresa Hodgson" userId="213b339f-9e68-4d61-b6e1-9aa385d3ff46" providerId="ADAL" clId="{217A0C9E-40B4-48D4-846F-27A6D5F79862}" dt="2019-07-01T10:29:48.162" v="27" actId="478"/>
          <ac:spMkLst>
            <pc:docMk/>
            <pc:sldMk cId="574329456" sldId="377"/>
            <ac:spMk id="11" creationId="{03536424-397E-49B8-8E66-022F43B19039}"/>
          </ac:spMkLst>
        </pc:spChg>
        <pc:spChg chg="del">
          <ac:chgData name="Theresa Hodgson" userId="213b339f-9e68-4d61-b6e1-9aa385d3ff46" providerId="ADAL" clId="{217A0C9E-40B4-48D4-846F-27A6D5F79862}" dt="2019-07-01T10:29:48.162" v="27" actId="478"/>
          <ac:spMkLst>
            <pc:docMk/>
            <pc:sldMk cId="574329456" sldId="377"/>
            <ac:spMk id="12" creationId="{97917C45-E542-42C1-8A0B-8C3F8CB68792}"/>
          </ac:spMkLst>
        </pc:spChg>
        <pc:spChg chg="del">
          <ac:chgData name="Theresa Hodgson" userId="213b339f-9e68-4d61-b6e1-9aa385d3ff46" providerId="ADAL" clId="{217A0C9E-40B4-48D4-846F-27A6D5F79862}" dt="2019-07-01T10:29:48.162" v="27" actId="478"/>
          <ac:spMkLst>
            <pc:docMk/>
            <pc:sldMk cId="574329456" sldId="377"/>
            <ac:spMk id="13" creationId="{D2DA3481-03DB-4E26-88D8-6DF1AF7BF5A3}"/>
          </ac:spMkLst>
        </pc:spChg>
        <pc:spChg chg="del">
          <ac:chgData name="Theresa Hodgson" userId="213b339f-9e68-4d61-b6e1-9aa385d3ff46" providerId="ADAL" clId="{217A0C9E-40B4-48D4-846F-27A6D5F79862}" dt="2019-07-01T10:29:48.162" v="27" actId="478"/>
          <ac:spMkLst>
            <pc:docMk/>
            <pc:sldMk cId="574329456" sldId="377"/>
            <ac:spMk id="14" creationId="{97589226-20CB-424F-B5CB-0B7322B5C813}"/>
          </ac:spMkLst>
        </pc:spChg>
        <pc:spChg chg="del">
          <ac:chgData name="Theresa Hodgson" userId="213b339f-9e68-4d61-b6e1-9aa385d3ff46" providerId="ADAL" clId="{217A0C9E-40B4-48D4-846F-27A6D5F79862}" dt="2019-07-01T10:29:48.162" v="27" actId="478"/>
          <ac:spMkLst>
            <pc:docMk/>
            <pc:sldMk cId="574329456" sldId="377"/>
            <ac:spMk id="15" creationId="{F6BA7563-D73B-4841-BE93-BF34A0E7000B}"/>
          </ac:spMkLst>
        </pc:spChg>
        <pc:spChg chg="del">
          <ac:chgData name="Theresa Hodgson" userId="213b339f-9e68-4d61-b6e1-9aa385d3ff46" providerId="ADAL" clId="{217A0C9E-40B4-48D4-846F-27A6D5F79862}" dt="2019-07-01T10:29:48.162" v="27" actId="478"/>
          <ac:spMkLst>
            <pc:docMk/>
            <pc:sldMk cId="574329456" sldId="377"/>
            <ac:spMk id="20" creationId="{A51520A6-B034-4C69-86F0-768E173E6A21}"/>
          </ac:spMkLst>
        </pc:spChg>
        <pc:spChg chg="del">
          <ac:chgData name="Theresa Hodgson" userId="213b339f-9e68-4d61-b6e1-9aa385d3ff46" providerId="ADAL" clId="{217A0C9E-40B4-48D4-846F-27A6D5F79862}" dt="2019-07-01T10:29:48.162" v="27" actId="478"/>
          <ac:spMkLst>
            <pc:docMk/>
            <pc:sldMk cId="574329456" sldId="377"/>
            <ac:spMk id="21" creationId="{24129DE5-58B4-4E0E-BB09-C19A0993CCC6}"/>
          </ac:spMkLst>
        </pc:spChg>
        <pc:spChg chg="del">
          <ac:chgData name="Theresa Hodgson" userId="213b339f-9e68-4d61-b6e1-9aa385d3ff46" providerId="ADAL" clId="{217A0C9E-40B4-48D4-846F-27A6D5F79862}" dt="2019-07-01T10:29:48.162" v="27" actId="478"/>
          <ac:spMkLst>
            <pc:docMk/>
            <pc:sldMk cId="574329456" sldId="377"/>
            <ac:spMk id="22" creationId="{7EAFED2B-E659-43A6-B049-080B869000DA}"/>
          </ac:spMkLst>
        </pc:spChg>
        <pc:spChg chg="del">
          <ac:chgData name="Theresa Hodgson" userId="213b339f-9e68-4d61-b6e1-9aa385d3ff46" providerId="ADAL" clId="{217A0C9E-40B4-48D4-846F-27A6D5F79862}" dt="2019-07-01T10:29:48.162" v="27" actId="478"/>
          <ac:spMkLst>
            <pc:docMk/>
            <pc:sldMk cId="574329456" sldId="377"/>
            <ac:spMk id="23" creationId="{DB6CB72B-94D8-4234-9688-5706DF5E7748}"/>
          </ac:spMkLst>
        </pc:spChg>
        <pc:spChg chg="del">
          <ac:chgData name="Theresa Hodgson" userId="213b339f-9e68-4d61-b6e1-9aa385d3ff46" providerId="ADAL" clId="{217A0C9E-40B4-48D4-846F-27A6D5F79862}" dt="2019-07-01T10:29:48.162" v="27" actId="478"/>
          <ac:spMkLst>
            <pc:docMk/>
            <pc:sldMk cId="574329456" sldId="377"/>
            <ac:spMk id="24" creationId="{74FDE7A6-A945-485F-B01A-25D1E1ED86BA}"/>
          </ac:spMkLst>
        </pc:spChg>
        <pc:spChg chg="del">
          <ac:chgData name="Theresa Hodgson" userId="213b339f-9e68-4d61-b6e1-9aa385d3ff46" providerId="ADAL" clId="{217A0C9E-40B4-48D4-846F-27A6D5F79862}" dt="2019-07-01T10:29:48.162" v="27" actId="478"/>
          <ac:spMkLst>
            <pc:docMk/>
            <pc:sldMk cId="574329456" sldId="377"/>
            <ac:spMk id="25" creationId="{806CA546-D035-47E2-A5E5-308710097923}"/>
          </ac:spMkLst>
        </pc:spChg>
        <pc:spChg chg="del">
          <ac:chgData name="Theresa Hodgson" userId="213b339f-9e68-4d61-b6e1-9aa385d3ff46" providerId="ADAL" clId="{217A0C9E-40B4-48D4-846F-27A6D5F79862}" dt="2019-07-01T10:29:48.162" v="27" actId="478"/>
          <ac:spMkLst>
            <pc:docMk/>
            <pc:sldMk cId="574329456" sldId="377"/>
            <ac:spMk id="26" creationId="{077429B8-2AC5-4F30-BB87-CBE1250E1019}"/>
          </ac:spMkLst>
        </pc:spChg>
        <pc:spChg chg="del">
          <ac:chgData name="Theresa Hodgson" userId="213b339f-9e68-4d61-b6e1-9aa385d3ff46" providerId="ADAL" clId="{217A0C9E-40B4-48D4-846F-27A6D5F79862}" dt="2019-07-01T10:29:48.162" v="27" actId="478"/>
          <ac:spMkLst>
            <pc:docMk/>
            <pc:sldMk cId="574329456" sldId="377"/>
            <ac:spMk id="27" creationId="{8363D3F7-9081-4249-8208-EB4640DCC00E}"/>
          </ac:spMkLst>
        </pc:spChg>
        <pc:spChg chg="del">
          <ac:chgData name="Theresa Hodgson" userId="213b339f-9e68-4d61-b6e1-9aa385d3ff46" providerId="ADAL" clId="{217A0C9E-40B4-48D4-846F-27A6D5F79862}" dt="2019-07-01T10:29:48.162" v="27" actId="478"/>
          <ac:spMkLst>
            <pc:docMk/>
            <pc:sldMk cId="574329456" sldId="377"/>
            <ac:spMk id="28" creationId="{F10845A4-FAB7-47AC-AE2B-FEF478D6265D}"/>
          </ac:spMkLst>
        </pc:spChg>
        <pc:spChg chg="del">
          <ac:chgData name="Theresa Hodgson" userId="213b339f-9e68-4d61-b6e1-9aa385d3ff46" providerId="ADAL" clId="{217A0C9E-40B4-48D4-846F-27A6D5F79862}" dt="2019-07-01T10:29:48.162" v="27" actId="478"/>
          <ac:spMkLst>
            <pc:docMk/>
            <pc:sldMk cId="574329456" sldId="377"/>
            <ac:spMk id="29" creationId="{0C4ED2D9-4A18-40F9-A9F4-0999536FD019}"/>
          </ac:spMkLst>
        </pc:spChg>
        <pc:spChg chg="del">
          <ac:chgData name="Theresa Hodgson" userId="213b339f-9e68-4d61-b6e1-9aa385d3ff46" providerId="ADAL" clId="{217A0C9E-40B4-48D4-846F-27A6D5F79862}" dt="2019-07-01T10:29:48.162" v="27" actId="478"/>
          <ac:spMkLst>
            <pc:docMk/>
            <pc:sldMk cId="574329456" sldId="377"/>
            <ac:spMk id="30" creationId="{319D2D76-4872-4518-8783-C2536186739A}"/>
          </ac:spMkLst>
        </pc:spChg>
        <pc:spChg chg="del">
          <ac:chgData name="Theresa Hodgson" userId="213b339f-9e68-4d61-b6e1-9aa385d3ff46" providerId="ADAL" clId="{217A0C9E-40B4-48D4-846F-27A6D5F79862}" dt="2019-07-01T10:29:48.162" v="27" actId="478"/>
          <ac:spMkLst>
            <pc:docMk/>
            <pc:sldMk cId="574329456" sldId="377"/>
            <ac:spMk id="31" creationId="{4D200DBB-1B1B-4BB0-93FC-2D6483011974}"/>
          </ac:spMkLst>
        </pc:spChg>
        <pc:spChg chg="del">
          <ac:chgData name="Theresa Hodgson" userId="213b339f-9e68-4d61-b6e1-9aa385d3ff46" providerId="ADAL" clId="{217A0C9E-40B4-48D4-846F-27A6D5F79862}" dt="2019-07-01T10:29:48.162" v="27" actId="478"/>
          <ac:spMkLst>
            <pc:docMk/>
            <pc:sldMk cId="574329456" sldId="377"/>
            <ac:spMk id="32" creationId="{9AF6AC55-99E6-46BF-8CC2-C63504C6BDE9}"/>
          </ac:spMkLst>
        </pc:spChg>
        <pc:spChg chg="del">
          <ac:chgData name="Theresa Hodgson" userId="213b339f-9e68-4d61-b6e1-9aa385d3ff46" providerId="ADAL" clId="{217A0C9E-40B4-48D4-846F-27A6D5F79862}" dt="2019-07-01T10:29:48.162" v="27" actId="478"/>
          <ac:spMkLst>
            <pc:docMk/>
            <pc:sldMk cId="574329456" sldId="377"/>
            <ac:spMk id="33" creationId="{77F5108C-5757-474E-82ED-1278174AE95A}"/>
          </ac:spMkLst>
        </pc:spChg>
        <pc:grpChg chg="del">
          <ac:chgData name="Theresa Hodgson" userId="213b339f-9e68-4d61-b6e1-9aa385d3ff46" providerId="ADAL" clId="{217A0C9E-40B4-48D4-846F-27A6D5F79862}" dt="2019-07-01T10:35:50.856" v="117" actId="478"/>
          <ac:grpSpMkLst>
            <pc:docMk/>
            <pc:sldMk cId="574329456" sldId="377"/>
            <ac:grpSpMk id="16" creationId="{B31300A9-E3C5-4701-8EF1-45ED088A04DD}"/>
          </ac:grpSpMkLst>
        </pc:grpChg>
        <pc:grpChg chg="add">
          <ac:chgData name="Theresa Hodgson" userId="213b339f-9e68-4d61-b6e1-9aa385d3ff46" providerId="ADAL" clId="{217A0C9E-40B4-48D4-846F-27A6D5F79862}" dt="2019-07-01T10:29:48.536" v="28"/>
          <ac:grpSpMkLst>
            <pc:docMk/>
            <pc:sldMk cId="574329456" sldId="377"/>
            <ac:grpSpMk id="36" creationId="{ABF86E68-FAF7-488C-A29A-48E1B99DCA72}"/>
          </ac:grpSpMkLst>
        </pc:grpChg>
        <pc:grpChg chg="add">
          <ac:chgData name="Theresa Hodgson" userId="213b339f-9e68-4d61-b6e1-9aa385d3ff46" providerId="ADAL" clId="{217A0C9E-40B4-48D4-846F-27A6D5F79862}" dt="2019-07-01T10:29:48.536" v="28"/>
          <ac:grpSpMkLst>
            <pc:docMk/>
            <pc:sldMk cId="574329456" sldId="377"/>
            <ac:grpSpMk id="47" creationId="{0205EFB2-FC85-484A-B918-EE442F9ECCA6}"/>
          </ac:grpSpMkLst>
        </pc:grpChg>
        <pc:grpChg chg="add">
          <ac:chgData name="Theresa Hodgson" userId="213b339f-9e68-4d61-b6e1-9aa385d3ff46" providerId="ADAL" clId="{217A0C9E-40B4-48D4-846F-27A6D5F79862}" dt="2019-07-01T10:35:51.054" v="118"/>
          <ac:grpSpMkLst>
            <pc:docMk/>
            <pc:sldMk cId="574329456" sldId="377"/>
            <ac:grpSpMk id="58" creationId="{BC6621C1-4F96-41B6-9CC6-A0A8CBCDEC5D}"/>
          </ac:grpSpMkLst>
        </pc:grpChg>
        <pc:graphicFrameChg chg="mod modGraphic">
          <ac:chgData name="Theresa Hodgson" userId="213b339f-9e68-4d61-b6e1-9aa385d3ff46" providerId="ADAL" clId="{217A0C9E-40B4-48D4-846F-27A6D5F79862}" dt="2019-07-01T10:30:21.081" v="34"/>
          <ac:graphicFrameMkLst>
            <pc:docMk/>
            <pc:sldMk cId="574329456" sldId="377"/>
            <ac:graphicFrameMk id="7" creationId="{E848B4E9-4956-4B56-9F86-01C71ECEAE6B}"/>
          </ac:graphicFrameMkLst>
        </pc:graphicFrameChg>
        <pc:graphicFrameChg chg="del">
          <ac:chgData name="Theresa Hodgson" userId="213b339f-9e68-4d61-b6e1-9aa385d3ff46" providerId="ADAL" clId="{217A0C9E-40B4-48D4-846F-27A6D5F79862}" dt="2019-07-01T10:29:48.162" v="27" actId="478"/>
          <ac:graphicFrameMkLst>
            <pc:docMk/>
            <pc:sldMk cId="574329456" sldId="377"/>
            <ac:graphicFrameMk id="9" creationId="{F7756BF5-C9AC-474D-AF73-7443B4E6345E}"/>
          </ac:graphicFrameMkLst>
        </pc:graphicFrameChg>
        <pc:graphicFrameChg chg="del">
          <ac:chgData name="Theresa Hodgson" userId="213b339f-9e68-4d61-b6e1-9aa385d3ff46" providerId="ADAL" clId="{217A0C9E-40B4-48D4-846F-27A6D5F79862}" dt="2019-07-01T10:29:48.162" v="27" actId="478"/>
          <ac:graphicFrameMkLst>
            <pc:docMk/>
            <pc:sldMk cId="574329456" sldId="377"/>
            <ac:graphicFrameMk id="10" creationId="{5F9EB88C-A791-43E9-9ADA-8C013C4A88F2}"/>
          </ac:graphicFrameMkLst>
        </pc:graphicFrameChg>
        <pc:graphicFrameChg chg="add">
          <ac:chgData name="Theresa Hodgson" userId="213b339f-9e68-4d61-b6e1-9aa385d3ff46" providerId="ADAL" clId="{217A0C9E-40B4-48D4-846F-27A6D5F79862}" dt="2019-07-01T10:29:48.536" v="28"/>
          <ac:graphicFrameMkLst>
            <pc:docMk/>
            <pc:sldMk cId="574329456" sldId="377"/>
            <ac:graphicFrameMk id="34" creationId="{4A141296-B93F-41CC-B810-7415ACB4C4F2}"/>
          </ac:graphicFrameMkLst>
        </pc:graphicFrameChg>
        <pc:graphicFrameChg chg="add">
          <ac:chgData name="Theresa Hodgson" userId="213b339f-9e68-4d61-b6e1-9aa385d3ff46" providerId="ADAL" clId="{217A0C9E-40B4-48D4-846F-27A6D5F79862}" dt="2019-07-01T10:29:48.536" v="28"/>
          <ac:graphicFrameMkLst>
            <pc:docMk/>
            <pc:sldMk cId="574329456" sldId="377"/>
            <ac:graphicFrameMk id="35" creationId="{B32C9C92-D4CF-4D79-B708-10FD643181FB}"/>
          </ac:graphicFrameMkLst>
        </pc:graphicFrameChg>
      </pc:sldChg>
      <pc:sldChg chg="addSp delSp">
        <pc:chgData name="Theresa Hodgson" userId="213b339f-9e68-4d61-b6e1-9aa385d3ff46" providerId="ADAL" clId="{217A0C9E-40B4-48D4-846F-27A6D5F79862}" dt="2019-07-01T10:35:57.918" v="122"/>
        <pc:sldMkLst>
          <pc:docMk/>
          <pc:sldMk cId="739992081" sldId="379"/>
        </pc:sldMkLst>
        <pc:grpChg chg="add">
          <ac:chgData name="Theresa Hodgson" userId="213b339f-9e68-4d61-b6e1-9aa385d3ff46" providerId="ADAL" clId="{217A0C9E-40B4-48D4-846F-27A6D5F79862}" dt="2019-07-01T10:35:57.918" v="122"/>
          <ac:grpSpMkLst>
            <pc:docMk/>
            <pc:sldMk cId="739992081" sldId="379"/>
            <ac:grpSpMk id="9" creationId="{CE174CB9-38CC-4E9A-ACFD-7B9947FDC8D4}"/>
          </ac:grpSpMkLst>
        </pc:grpChg>
        <pc:grpChg chg="del">
          <ac:chgData name="Theresa Hodgson" userId="213b339f-9e68-4d61-b6e1-9aa385d3ff46" providerId="ADAL" clId="{217A0C9E-40B4-48D4-846F-27A6D5F79862}" dt="2019-07-01T10:35:57.441" v="121" actId="478"/>
          <ac:grpSpMkLst>
            <pc:docMk/>
            <pc:sldMk cId="739992081" sldId="379"/>
            <ac:grpSpMk id="16" creationId="{B31300A9-E3C5-4701-8EF1-45ED088A04DD}"/>
          </ac:grpSpMkLst>
        </pc:grpChg>
      </pc:sldChg>
      <pc:sldChg chg="addSp delSp">
        <pc:chgData name="Theresa Hodgson" userId="213b339f-9e68-4d61-b6e1-9aa385d3ff46" providerId="ADAL" clId="{217A0C9E-40B4-48D4-846F-27A6D5F79862}" dt="2019-07-01T10:36:02.007" v="124"/>
        <pc:sldMkLst>
          <pc:docMk/>
          <pc:sldMk cId="1752828315" sldId="380"/>
        </pc:sldMkLst>
        <pc:spChg chg="add del">
          <ac:chgData name="Theresa Hodgson" userId="213b339f-9e68-4d61-b6e1-9aa385d3ff46" providerId="ADAL" clId="{217A0C9E-40B4-48D4-846F-27A6D5F79862}" dt="2019-07-01T10:32:39.179" v="59" actId="478"/>
          <ac:spMkLst>
            <pc:docMk/>
            <pc:sldMk cId="1752828315" sldId="380"/>
            <ac:spMk id="68" creationId="{8A4C3F43-5901-4CFD-BA50-984CED7C6E9F}"/>
          </ac:spMkLst>
        </pc:spChg>
        <pc:spChg chg="add del">
          <ac:chgData name="Theresa Hodgson" userId="213b339f-9e68-4d61-b6e1-9aa385d3ff46" providerId="ADAL" clId="{217A0C9E-40B4-48D4-846F-27A6D5F79862}" dt="2019-07-01T10:32:39.179" v="59" actId="478"/>
          <ac:spMkLst>
            <pc:docMk/>
            <pc:sldMk cId="1752828315" sldId="380"/>
            <ac:spMk id="69" creationId="{1300D30E-0D44-4F1D-8AB3-E592DF8076B5}"/>
          </ac:spMkLst>
        </pc:spChg>
        <pc:spChg chg="add del">
          <ac:chgData name="Theresa Hodgson" userId="213b339f-9e68-4d61-b6e1-9aa385d3ff46" providerId="ADAL" clId="{217A0C9E-40B4-48D4-846F-27A6D5F79862}" dt="2019-07-01T10:32:39.179" v="59" actId="478"/>
          <ac:spMkLst>
            <pc:docMk/>
            <pc:sldMk cId="1752828315" sldId="380"/>
            <ac:spMk id="70" creationId="{F45E3F27-09F7-4CD5-8CA7-155BD8B92AA2}"/>
          </ac:spMkLst>
        </pc:spChg>
        <pc:spChg chg="add del">
          <ac:chgData name="Theresa Hodgson" userId="213b339f-9e68-4d61-b6e1-9aa385d3ff46" providerId="ADAL" clId="{217A0C9E-40B4-48D4-846F-27A6D5F79862}" dt="2019-07-01T10:32:39.179" v="59" actId="478"/>
          <ac:spMkLst>
            <pc:docMk/>
            <pc:sldMk cId="1752828315" sldId="380"/>
            <ac:spMk id="71" creationId="{739F97FC-9ECB-4FD4-9A34-E0A16354AF4B}"/>
          </ac:spMkLst>
        </pc:spChg>
        <pc:spChg chg="add del">
          <ac:chgData name="Theresa Hodgson" userId="213b339f-9e68-4d61-b6e1-9aa385d3ff46" providerId="ADAL" clId="{217A0C9E-40B4-48D4-846F-27A6D5F79862}" dt="2019-07-01T10:32:39.179" v="59" actId="478"/>
          <ac:spMkLst>
            <pc:docMk/>
            <pc:sldMk cId="1752828315" sldId="380"/>
            <ac:spMk id="72" creationId="{472EA8C1-8743-4D73-9A91-9398527E2F68}"/>
          </ac:spMkLst>
        </pc:spChg>
        <pc:spChg chg="add del">
          <ac:chgData name="Theresa Hodgson" userId="213b339f-9e68-4d61-b6e1-9aa385d3ff46" providerId="ADAL" clId="{217A0C9E-40B4-48D4-846F-27A6D5F79862}" dt="2019-07-01T10:32:39.179" v="59" actId="478"/>
          <ac:spMkLst>
            <pc:docMk/>
            <pc:sldMk cId="1752828315" sldId="380"/>
            <ac:spMk id="74" creationId="{F283F1A0-CE3C-4D2D-8581-E9C6DDFCD1CD}"/>
          </ac:spMkLst>
        </pc:spChg>
        <pc:spChg chg="add del">
          <ac:chgData name="Theresa Hodgson" userId="213b339f-9e68-4d61-b6e1-9aa385d3ff46" providerId="ADAL" clId="{217A0C9E-40B4-48D4-846F-27A6D5F79862}" dt="2019-07-01T10:32:39.179" v="59" actId="478"/>
          <ac:spMkLst>
            <pc:docMk/>
            <pc:sldMk cId="1752828315" sldId="380"/>
            <ac:spMk id="75" creationId="{5752722E-0EDF-43BC-9C88-8725004265AF}"/>
          </ac:spMkLst>
        </pc:spChg>
        <pc:spChg chg="add del">
          <ac:chgData name="Theresa Hodgson" userId="213b339f-9e68-4d61-b6e1-9aa385d3ff46" providerId="ADAL" clId="{217A0C9E-40B4-48D4-846F-27A6D5F79862}" dt="2019-07-01T10:32:39.179" v="59" actId="478"/>
          <ac:spMkLst>
            <pc:docMk/>
            <pc:sldMk cId="1752828315" sldId="380"/>
            <ac:spMk id="77" creationId="{B56B89AC-D7A4-4814-AA80-4C48358805C7}"/>
          </ac:spMkLst>
        </pc:spChg>
        <pc:grpChg chg="del">
          <ac:chgData name="Theresa Hodgson" userId="213b339f-9e68-4d61-b6e1-9aa385d3ff46" providerId="ADAL" clId="{217A0C9E-40B4-48D4-846F-27A6D5F79862}" dt="2019-07-01T10:36:01.638" v="123" actId="478"/>
          <ac:grpSpMkLst>
            <pc:docMk/>
            <pc:sldMk cId="1752828315" sldId="380"/>
            <ac:grpSpMk id="16" creationId="{B31300A9-E3C5-4701-8EF1-45ED088A04DD}"/>
          </ac:grpSpMkLst>
        </pc:grpChg>
        <pc:grpChg chg="add del">
          <ac:chgData name="Theresa Hodgson" userId="213b339f-9e68-4d61-b6e1-9aa385d3ff46" providerId="ADAL" clId="{217A0C9E-40B4-48D4-846F-27A6D5F79862}" dt="2019-07-01T10:32:25.208" v="57"/>
          <ac:grpSpMkLst>
            <pc:docMk/>
            <pc:sldMk cId="1752828315" sldId="380"/>
            <ac:grpSpMk id="32" creationId="{A1054610-676C-4247-B0F6-0CA82C43406E}"/>
          </ac:grpSpMkLst>
        </pc:grpChg>
        <pc:grpChg chg="add del">
          <ac:chgData name="Theresa Hodgson" userId="213b339f-9e68-4d61-b6e1-9aa385d3ff46" providerId="ADAL" clId="{217A0C9E-40B4-48D4-846F-27A6D5F79862}" dt="2019-07-01T10:32:39.179" v="59" actId="478"/>
          <ac:grpSpMkLst>
            <pc:docMk/>
            <pc:sldMk cId="1752828315" sldId="380"/>
            <ac:grpSpMk id="45" creationId="{12EF4473-7F97-42C0-B5AA-E515294C8808}"/>
          </ac:grpSpMkLst>
        </pc:grpChg>
        <pc:grpChg chg="add del">
          <ac:chgData name="Theresa Hodgson" userId="213b339f-9e68-4d61-b6e1-9aa385d3ff46" providerId="ADAL" clId="{217A0C9E-40B4-48D4-846F-27A6D5F79862}" dt="2019-07-01T10:32:25.208" v="57"/>
          <ac:grpSpMkLst>
            <pc:docMk/>
            <pc:sldMk cId="1752828315" sldId="380"/>
            <ac:grpSpMk id="48" creationId="{13C77347-2A30-45DF-BA23-C9F0750FD145}"/>
          </ac:grpSpMkLst>
        </pc:grpChg>
        <pc:grpChg chg="add del">
          <ac:chgData name="Theresa Hodgson" userId="213b339f-9e68-4d61-b6e1-9aa385d3ff46" providerId="ADAL" clId="{217A0C9E-40B4-48D4-846F-27A6D5F79862}" dt="2019-07-01T10:32:39.179" v="59" actId="478"/>
          <ac:grpSpMkLst>
            <pc:docMk/>
            <pc:sldMk cId="1752828315" sldId="380"/>
            <ac:grpSpMk id="56" creationId="{B3F888AE-A05C-4F63-89DE-C563809CC5E1}"/>
          </ac:grpSpMkLst>
        </pc:grpChg>
        <pc:grpChg chg="add">
          <ac:chgData name="Theresa Hodgson" userId="213b339f-9e68-4d61-b6e1-9aa385d3ff46" providerId="ADAL" clId="{217A0C9E-40B4-48D4-846F-27A6D5F79862}" dt="2019-07-01T10:32:39.598" v="60"/>
          <ac:grpSpMkLst>
            <pc:docMk/>
            <pc:sldMk cId="1752828315" sldId="380"/>
            <ac:grpSpMk id="79" creationId="{1CC1FAD4-B182-45DC-9139-B9E29E8E03F1}"/>
          </ac:grpSpMkLst>
        </pc:grpChg>
        <pc:grpChg chg="add">
          <ac:chgData name="Theresa Hodgson" userId="213b339f-9e68-4d61-b6e1-9aa385d3ff46" providerId="ADAL" clId="{217A0C9E-40B4-48D4-846F-27A6D5F79862}" dt="2019-07-01T10:36:02.007" v="124"/>
          <ac:grpSpMkLst>
            <pc:docMk/>
            <pc:sldMk cId="1752828315" sldId="380"/>
            <ac:grpSpMk id="97" creationId="{A427B7A5-F266-40D9-A296-CFB381A6DE08}"/>
          </ac:grpSpMkLst>
        </pc:grpChg>
        <pc:graphicFrameChg chg="add del">
          <ac:chgData name="Theresa Hodgson" userId="213b339f-9e68-4d61-b6e1-9aa385d3ff46" providerId="ADAL" clId="{217A0C9E-40B4-48D4-846F-27A6D5F79862}" dt="2019-07-01T10:32:25.208" v="57"/>
          <ac:graphicFrameMkLst>
            <pc:docMk/>
            <pc:sldMk cId="1752828315" sldId="380"/>
            <ac:graphicFrameMk id="30" creationId="{BF16ACE2-8446-4DB5-9968-6163906CFC02}"/>
          </ac:graphicFrameMkLst>
        </pc:graphicFrameChg>
        <pc:graphicFrameChg chg="add del">
          <ac:chgData name="Theresa Hodgson" userId="213b339f-9e68-4d61-b6e1-9aa385d3ff46" providerId="ADAL" clId="{217A0C9E-40B4-48D4-846F-27A6D5F79862}" dt="2019-07-01T10:32:25.208" v="57"/>
          <ac:graphicFrameMkLst>
            <pc:docMk/>
            <pc:sldMk cId="1752828315" sldId="380"/>
            <ac:graphicFrameMk id="31" creationId="{20B280D2-A5B6-4484-9E31-F2B6C6EAEA0C}"/>
          </ac:graphicFrameMkLst>
        </pc:graphicFrameChg>
        <pc:graphicFrameChg chg="add del">
          <ac:chgData name="Theresa Hodgson" userId="213b339f-9e68-4d61-b6e1-9aa385d3ff46" providerId="ADAL" clId="{217A0C9E-40B4-48D4-846F-27A6D5F79862}" dt="2019-07-01T10:32:39.179" v="59" actId="478"/>
          <ac:graphicFrameMkLst>
            <pc:docMk/>
            <pc:sldMk cId="1752828315" sldId="380"/>
            <ac:graphicFrameMk id="44" creationId="{5BFB3CD7-3F44-4B55-99B0-23B28B6E52D1}"/>
          </ac:graphicFrameMkLst>
        </pc:graphicFrameChg>
        <pc:graphicFrameChg chg="add del">
          <ac:chgData name="Theresa Hodgson" userId="213b339f-9e68-4d61-b6e1-9aa385d3ff46" providerId="ADAL" clId="{217A0C9E-40B4-48D4-846F-27A6D5F79862}" dt="2019-07-01T10:32:39.179" v="59" actId="478"/>
          <ac:graphicFrameMkLst>
            <pc:docMk/>
            <pc:sldMk cId="1752828315" sldId="380"/>
            <ac:graphicFrameMk id="51" creationId="{1F7C4598-470A-454B-B1BB-55D4E9FA9821}"/>
          </ac:graphicFrameMkLst>
        </pc:graphicFrameChg>
        <pc:graphicFrameChg chg="add">
          <ac:chgData name="Theresa Hodgson" userId="213b339f-9e68-4d61-b6e1-9aa385d3ff46" providerId="ADAL" clId="{217A0C9E-40B4-48D4-846F-27A6D5F79862}" dt="2019-07-01T10:32:39.598" v="60"/>
          <ac:graphicFrameMkLst>
            <pc:docMk/>
            <pc:sldMk cId="1752828315" sldId="380"/>
            <ac:graphicFrameMk id="76" creationId="{49874C63-DF1D-47F8-AAA3-8CCB76594ED7}"/>
          </ac:graphicFrameMkLst>
        </pc:graphicFrameChg>
        <pc:graphicFrameChg chg="add">
          <ac:chgData name="Theresa Hodgson" userId="213b339f-9e68-4d61-b6e1-9aa385d3ff46" providerId="ADAL" clId="{217A0C9E-40B4-48D4-846F-27A6D5F79862}" dt="2019-07-01T10:32:39.598" v="60"/>
          <ac:graphicFrameMkLst>
            <pc:docMk/>
            <pc:sldMk cId="1752828315" sldId="380"/>
            <ac:graphicFrameMk id="78" creationId="{86DC375B-38D4-40AA-B069-12AC1F3519F1}"/>
          </ac:graphicFrameMkLst>
        </pc:graphicFrameChg>
      </pc:sldChg>
      <pc:sldChg chg="addSp delSp">
        <pc:chgData name="Theresa Hodgson" userId="213b339f-9e68-4d61-b6e1-9aa385d3ff46" providerId="ADAL" clId="{217A0C9E-40B4-48D4-846F-27A6D5F79862}" dt="2019-07-01T10:36:43.454" v="144"/>
        <pc:sldMkLst>
          <pc:docMk/>
          <pc:sldMk cId="1758064174" sldId="382"/>
        </pc:sldMkLst>
        <pc:grpChg chg="del">
          <ac:chgData name="Theresa Hodgson" userId="213b339f-9e68-4d61-b6e1-9aa385d3ff46" providerId="ADAL" clId="{217A0C9E-40B4-48D4-846F-27A6D5F79862}" dt="2019-07-01T10:36:43.230" v="143" actId="478"/>
          <ac:grpSpMkLst>
            <pc:docMk/>
            <pc:sldMk cId="1758064174" sldId="382"/>
            <ac:grpSpMk id="16" creationId="{B31300A9-E3C5-4701-8EF1-45ED088A04DD}"/>
          </ac:grpSpMkLst>
        </pc:grpChg>
        <pc:grpChg chg="add">
          <ac:chgData name="Theresa Hodgson" userId="213b339f-9e68-4d61-b6e1-9aa385d3ff46" providerId="ADAL" clId="{217A0C9E-40B4-48D4-846F-27A6D5F79862}" dt="2019-07-01T10:36:43.454" v="144"/>
          <ac:grpSpMkLst>
            <pc:docMk/>
            <pc:sldMk cId="1758064174" sldId="382"/>
            <ac:grpSpMk id="26" creationId="{8EFDD3F7-B521-4ACB-90B4-CCA9009B7E30}"/>
          </ac:grpSpMkLst>
        </pc:grpChg>
      </pc:sldChg>
      <pc:sldChg chg="addSp delSp modSp">
        <pc:chgData name="Theresa Hodgson" userId="213b339f-9e68-4d61-b6e1-9aa385d3ff46" providerId="ADAL" clId="{217A0C9E-40B4-48D4-846F-27A6D5F79862}" dt="2019-07-01T11:15:40.494" v="354" actId="1582"/>
        <pc:sldMkLst>
          <pc:docMk/>
          <pc:sldMk cId="2613241909" sldId="384"/>
        </pc:sldMkLst>
        <pc:spChg chg="mod">
          <ac:chgData name="Theresa Hodgson" userId="213b339f-9e68-4d61-b6e1-9aa385d3ff46" providerId="ADAL" clId="{217A0C9E-40B4-48D4-846F-27A6D5F79862}" dt="2019-07-01T11:15:40.494" v="354" actId="1582"/>
          <ac:spMkLst>
            <pc:docMk/>
            <pc:sldMk cId="2613241909" sldId="384"/>
            <ac:spMk id="13" creationId="{01DBBD17-07F2-4363-B571-EC8EB10671D9}"/>
          </ac:spMkLst>
        </pc:spChg>
        <pc:spChg chg="mod">
          <ac:chgData name="Theresa Hodgson" userId="213b339f-9e68-4d61-b6e1-9aa385d3ff46" providerId="ADAL" clId="{217A0C9E-40B4-48D4-846F-27A6D5F79862}" dt="2019-07-01T10:42:47.327" v="336" actId="164"/>
          <ac:spMkLst>
            <pc:docMk/>
            <pc:sldMk cId="2613241909" sldId="384"/>
            <ac:spMk id="20" creationId="{C963BD48-5C20-41C8-8C08-BF6BC2723ADD}"/>
          </ac:spMkLst>
        </pc:spChg>
        <pc:spChg chg="mod">
          <ac:chgData name="Theresa Hodgson" userId="213b339f-9e68-4d61-b6e1-9aa385d3ff46" providerId="ADAL" clId="{217A0C9E-40B4-48D4-846F-27A6D5F79862}" dt="2019-07-01T10:42:47.327" v="336" actId="164"/>
          <ac:spMkLst>
            <pc:docMk/>
            <pc:sldMk cId="2613241909" sldId="384"/>
            <ac:spMk id="22" creationId="{3BD0E00D-621E-49ED-9464-7DBEA1FBEE0E}"/>
          </ac:spMkLst>
        </pc:spChg>
        <pc:spChg chg="mod">
          <ac:chgData name="Theresa Hodgson" userId="213b339f-9e68-4d61-b6e1-9aa385d3ff46" providerId="ADAL" clId="{217A0C9E-40B4-48D4-846F-27A6D5F79862}" dt="2019-07-01T10:42:47.327" v="336" actId="164"/>
          <ac:spMkLst>
            <pc:docMk/>
            <pc:sldMk cId="2613241909" sldId="384"/>
            <ac:spMk id="23" creationId="{A8CFFF5C-1D0E-4C03-9C82-91788555142E}"/>
          </ac:spMkLst>
        </pc:spChg>
        <pc:spChg chg="mod">
          <ac:chgData name="Theresa Hodgson" userId="213b339f-9e68-4d61-b6e1-9aa385d3ff46" providerId="ADAL" clId="{217A0C9E-40B4-48D4-846F-27A6D5F79862}" dt="2019-07-01T10:42:47.327" v="336" actId="164"/>
          <ac:spMkLst>
            <pc:docMk/>
            <pc:sldMk cId="2613241909" sldId="384"/>
            <ac:spMk id="24" creationId="{765938A0-D4B6-454B-8936-61B0BE8742E2}"/>
          </ac:spMkLst>
        </pc:spChg>
        <pc:spChg chg="mod">
          <ac:chgData name="Theresa Hodgson" userId="213b339f-9e68-4d61-b6e1-9aa385d3ff46" providerId="ADAL" clId="{217A0C9E-40B4-48D4-846F-27A6D5F79862}" dt="2019-07-01T10:42:47.327" v="336" actId="164"/>
          <ac:spMkLst>
            <pc:docMk/>
            <pc:sldMk cId="2613241909" sldId="384"/>
            <ac:spMk id="25" creationId="{883F98B8-9FF6-4D6C-9314-64568A3EEE31}"/>
          </ac:spMkLst>
        </pc:spChg>
        <pc:spChg chg="mod">
          <ac:chgData name="Theresa Hodgson" userId="213b339f-9e68-4d61-b6e1-9aa385d3ff46" providerId="ADAL" clId="{217A0C9E-40B4-48D4-846F-27A6D5F79862}" dt="2019-07-01T10:42:47.327" v="336" actId="164"/>
          <ac:spMkLst>
            <pc:docMk/>
            <pc:sldMk cId="2613241909" sldId="384"/>
            <ac:spMk id="26" creationId="{5ED1BFC6-A0B1-49FF-8D21-81F7A4648EF7}"/>
          </ac:spMkLst>
        </pc:spChg>
        <pc:spChg chg="mod">
          <ac:chgData name="Theresa Hodgson" userId="213b339f-9e68-4d61-b6e1-9aa385d3ff46" providerId="ADAL" clId="{217A0C9E-40B4-48D4-846F-27A6D5F79862}" dt="2019-07-01T10:42:47.327" v="336" actId="164"/>
          <ac:spMkLst>
            <pc:docMk/>
            <pc:sldMk cId="2613241909" sldId="384"/>
            <ac:spMk id="27" creationId="{734D3AA0-466A-439D-9BD1-7F51512916C8}"/>
          </ac:spMkLst>
        </pc:spChg>
        <pc:spChg chg="mod">
          <ac:chgData name="Theresa Hodgson" userId="213b339f-9e68-4d61-b6e1-9aa385d3ff46" providerId="ADAL" clId="{217A0C9E-40B4-48D4-846F-27A6D5F79862}" dt="2019-07-01T10:42:47.327" v="336" actId="164"/>
          <ac:spMkLst>
            <pc:docMk/>
            <pc:sldMk cId="2613241909" sldId="384"/>
            <ac:spMk id="28" creationId="{BBBA4F35-DA4D-40C7-BF0A-8BB9DF248A30}"/>
          </ac:spMkLst>
        </pc:spChg>
        <pc:spChg chg="mod">
          <ac:chgData name="Theresa Hodgson" userId="213b339f-9e68-4d61-b6e1-9aa385d3ff46" providerId="ADAL" clId="{217A0C9E-40B4-48D4-846F-27A6D5F79862}" dt="2019-07-01T10:42:47.327" v="336" actId="164"/>
          <ac:spMkLst>
            <pc:docMk/>
            <pc:sldMk cId="2613241909" sldId="384"/>
            <ac:spMk id="29" creationId="{D37FEAB1-B7EE-4536-B282-C546918E85AD}"/>
          </ac:spMkLst>
        </pc:spChg>
        <pc:spChg chg="mod">
          <ac:chgData name="Theresa Hodgson" userId="213b339f-9e68-4d61-b6e1-9aa385d3ff46" providerId="ADAL" clId="{217A0C9E-40B4-48D4-846F-27A6D5F79862}" dt="2019-07-01T10:42:47.327" v="336" actId="164"/>
          <ac:spMkLst>
            <pc:docMk/>
            <pc:sldMk cId="2613241909" sldId="384"/>
            <ac:spMk id="31" creationId="{8CDAD14A-4DBA-4FEA-94EE-D70101756C07}"/>
          </ac:spMkLst>
        </pc:spChg>
        <pc:spChg chg="mod">
          <ac:chgData name="Theresa Hodgson" userId="213b339f-9e68-4d61-b6e1-9aa385d3ff46" providerId="ADAL" clId="{217A0C9E-40B4-48D4-846F-27A6D5F79862}" dt="2019-07-01T10:42:47.327" v="336" actId="164"/>
          <ac:spMkLst>
            <pc:docMk/>
            <pc:sldMk cId="2613241909" sldId="384"/>
            <ac:spMk id="32" creationId="{DDB88818-809C-481E-A02F-6DB4B6A9F2A2}"/>
          </ac:spMkLst>
        </pc:spChg>
        <pc:spChg chg="mod">
          <ac:chgData name="Theresa Hodgson" userId="213b339f-9e68-4d61-b6e1-9aa385d3ff46" providerId="ADAL" clId="{217A0C9E-40B4-48D4-846F-27A6D5F79862}" dt="2019-07-01T10:42:47.327" v="336" actId="164"/>
          <ac:spMkLst>
            <pc:docMk/>
            <pc:sldMk cId="2613241909" sldId="384"/>
            <ac:spMk id="33" creationId="{D85F62B4-B4F0-4974-8A94-09FBAAE06017}"/>
          </ac:spMkLst>
        </pc:spChg>
        <pc:spChg chg="mod">
          <ac:chgData name="Theresa Hodgson" userId="213b339f-9e68-4d61-b6e1-9aa385d3ff46" providerId="ADAL" clId="{217A0C9E-40B4-48D4-846F-27A6D5F79862}" dt="2019-07-01T10:42:47.327" v="336" actId="164"/>
          <ac:spMkLst>
            <pc:docMk/>
            <pc:sldMk cId="2613241909" sldId="384"/>
            <ac:spMk id="34" creationId="{B5DF28A4-B0B2-4446-8AA7-CA4DA4EAA0C4}"/>
          </ac:spMkLst>
        </pc:spChg>
        <pc:spChg chg="mod">
          <ac:chgData name="Theresa Hodgson" userId="213b339f-9e68-4d61-b6e1-9aa385d3ff46" providerId="ADAL" clId="{217A0C9E-40B4-48D4-846F-27A6D5F79862}" dt="2019-07-01T10:42:47.327" v="336" actId="164"/>
          <ac:spMkLst>
            <pc:docMk/>
            <pc:sldMk cId="2613241909" sldId="384"/>
            <ac:spMk id="37" creationId="{1DA63F13-9ED5-4D7D-8C9A-3B8B9D55DD33}"/>
          </ac:spMkLst>
        </pc:spChg>
        <pc:spChg chg="mod">
          <ac:chgData name="Theresa Hodgson" userId="213b339f-9e68-4d61-b6e1-9aa385d3ff46" providerId="ADAL" clId="{217A0C9E-40B4-48D4-846F-27A6D5F79862}" dt="2019-07-01T10:42:47.327" v="336" actId="164"/>
          <ac:spMkLst>
            <pc:docMk/>
            <pc:sldMk cId="2613241909" sldId="384"/>
            <ac:spMk id="38" creationId="{2FFE4A0B-6EA6-48B7-8037-63D8887DD46C}"/>
          </ac:spMkLst>
        </pc:spChg>
        <pc:grpChg chg="add mod">
          <ac:chgData name="Theresa Hodgson" userId="213b339f-9e68-4d61-b6e1-9aa385d3ff46" providerId="ADAL" clId="{217A0C9E-40B4-48D4-846F-27A6D5F79862}" dt="2019-07-01T10:42:47.327" v="336" actId="164"/>
          <ac:grpSpMkLst>
            <pc:docMk/>
            <pc:sldMk cId="2613241909" sldId="384"/>
            <ac:grpSpMk id="2" creationId="{84A70D97-59B3-47F2-A938-442E2029B15B}"/>
          </ac:grpSpMkLst>
        </pc:grpChg>
        <pc:grpChg chg="del">
          <ac:chgData name="Theresa Hodgson" userId="213b339f-9e68-4d61-b6e1-9aa385d3ff46" providerId="ADAL" clId="{217A0C9E-40B4-48D4-846F-27A6D5F79862}" dt="2019-07-01T10:36:27.382" v="137" actId="478"/>
          <ac:grpSpMkLst>
            <pc:docMk/>
            <pc:sldMk cId="2613241909" sldId="384"/>
            <ac:grpSpMk id="16" creationId="{B31300A9-E3C5-4701-8EF1-45ED088A04DD}"/>
          </ac:grpSpMkLst>
        </pc:grpChg>
        <pc:grpChg chg="add">
          <ac:chgData name="Theresa Hodgson" userId="213b339f-9e68-4d61-b6e1-9aa385d3ff46" providerId="ADAL" clId="{217A0C9E-40B4-48D4-846F-27A6D5F79862}" dt="2019-07-01T10:36:27.620" v="138"/>
          <ac:grpSpMkLst>
            <pc:docMk/>
            <pc:sldMk cId="2613241909" sldId="384"/>
            <ac:grpSpMk id="30" creationId="{D484243A-F357-4C7E-B7E2-C35CFD72FD5A}"/>
          </ac:grpSpMkLst>
        </pc:grpChg>
        <pc:graphicFrameChg chg="mod modGraphic">
          <ac:chgData name="Theresa Hodgson" userId="213b339f-9e68-4d61-b6e1-9aa385d3ff46" providerId="ADAL" clId="{217A0C9E-40B4-48D4-846F-27A6D5F79862}" dt="2019-07-01T10:40:54.535" v="250" actId="1037"/>
          <ac:graphicFrameMkLst>
            <pc:docMk/>
            <pc:sldMk cId="2613241909" sldId="384"/>
            <ac:graphicFrameMk id="14" creationId="{5352B815-E2DF-4809-A1C6-8C1020674835}"/>
          </ac:graphicFrameMkLst>
        </pc:graphicFrameChg>
        <pc:graphicFrameChg chg="mod modGraphic">
          <ac:chgData name="Theresa Hodgson" userId="213b339f-9e68-4d61-b6e1-9aa385d3ff46" providerId="ADAL" clId="{217A0C9E-40B4-48D4-846F-27A6D5F79862}" dt="2019-07-01T10:40:54.535" v="250" actId="1037"/>
          <ac:graphicFrameMkLst>
            <pc:docMk/>
            <pc:sldMk cId="2613241909" sldId="384"/>
            <ac:graphicFrameMk id="15" creationId="{358172D5-18F7-4593-94C8-7105DFEC21D4}"/>
          </ac:graphicFrameMkLst>
        </pc:graphicFrameChg>
      </pc:sldChg>
      <pc:sldChg chg="addSp delSp modSp">
        <pc:chgData name="Theresa Hodgson" userId="213b339f-9e68-4d61-b6e1-9aa385d3ff46" providerId="ADAL" clId="{217A0C9E-40B4-48D4-846F-27A6D5F79862}" dt="2019-07-01T10:38:53.377" v="181"/>
        <pc:sldMkLst>
          <pc:docMk/>
          <pc:sldMk cId="882204282" sldId="385"/>
        </pc:sldMkLst>
        <pc:spChg chg="mod">
          <ac:chgData name="Theresa Hodgson" userId="213b339f-9e68-4d61-b6e1-9aa385d3ff46" providerId="ADAL" clId="{217A0C9E-40B4-48D4-846F-27A6D5F79862}" dt="2019-07-01T10:37:45.615" v="158" actId="20577"/>
          <ac:spMkLst>
            <pc:docMk/>
            <pc:sldMk cId="882204282" sldId="385"/>
            <ac:spMk id="19" creationId="{5252A847-DE45-4FA3-A1F8-EEBEB845FF8E}"/>
          </ac:spMkLst>
        </pc:spChg>
        <pc:grpChg chg="del">
          <ac:chgData name="Theresa Hodgson" userId="213b339f-9e68-4d61-b6e1-9aa385d3ff46" providerId="ADAL" clId="{217A0C9E-40B4-48D4-846F-27A6D5F79862}" dt="2019-07-01T10:36:17.519" v="131" actId="478"/>
          <ac:grpSpMkLst>
            <pc:docMk/>
            <pc:sldMk cId="882204282" sldId="385"/>
            <ac:grpSpMk id="16" creationId="{B31300A9-E3C5-4701-8EF1-45ED088A04DD}"/>
          </ac:grpSpMkLst>
        </pc:grpChg>
        <pc:grpChg chg="add">
          <ac:chgData name="Theresa Hodgson" userId="213b339f-9e68-4d61-b6e1-9aa385d3ff46" providerId="ADAL" clId="{217A0C9E-40B4-48D4-846F-27A6D5F79862}" dt="2019-07-01T10:36:17.807" v="132"/>
          <ac:grpSpMkLst>
            <pc:docMk/>
            <pc:sldMk cId="882204282" sldId="385"/>
            <ac:grpSpMk id="26" creationId="{8795D267-E01C-45A4-96AC-E132F7ED8AB0}"/>
          </ac:grpSpMkLst>
        </pc:grpChg>
        <pc:graphicFrameChg chg="mod modGraphic">
          <ac:chgData name="Theresa Hodgson" userId="213b339f-9e68-4d61-b6e1-9aa385d3ff46" providerId="ADAL" clId="{217A0C9E-40B4-48D4-846F-27A6D5F79862}" dt="2019-07-01T10:38:49.232" v="179"/>
          <ac:graphicFrameMkLst>
            <pc:docMk/>
            <pc:sldMk cId="882204282" sldId="385"/>
            <ac:graphicFrameMk id="23" creationId="{7B19AD3F-DED7-46D2-B39B-2E9F62557AD7}"/>
          </ac:graphicFrameMkLst>
        </pc:graphicFrameChg>
        <pc:graphicFrameChg chg="mod modGraphic">
          <ac:chgData name="Theresa Hodgson" userId="213b339f-9e68-4d61-b6e1-9aa385d3ff46" providerId="ADAL" clId="{217A0C9E-40B4-48D4-846F-27A6D5F79862}" dt="2019-07-01T10:38:53.377" v="181"/>
          <ac:graphicFrameMkLst>
            <pc:docMk/>
            <pc:sldMk cId="882204282" sldId="385"/>
            <ac:graphicFrameMk id="24" creationId="{A935C07F-4D40-4C08-A7FB-CA8552BFC121}"/>
          </ac:graphicFrameMkLst>
        </pc:graphicFrameChg>
      </pc:sldChg>
      <pc:sldChg chg="addSp delSp modSp">
        <pc:chgData name="Theresa Hodgson" userId="213b339f-9e68-4d61-b6e1-9aa385d3ff46" providerId="ADAL" clId="{217A0C9E-40B4-48D4-846F-27A6D5F79862}" dt="2019-07-01T11:15:33.970" v="353" actId="1582"/>
        <pc:sldMkLst>
          <pc:docMk/>
          <pc:sldMk cId="2315446346" sldId="386"/>
        </pc:sldMkLst>
        <pc:spChg chg="mod">
          <ac:chgData name="Theresa Hodgson" userId="213b339f-9e68-4d61-b6e1-9aa385d3ff46" providerId="ADAL" clId="{217A0C9E-40B4-48D4-846F-27A6D5F79862}" dt="2019-07-01T11:15:33.970" v="353" actId="1582"/>
          <ac:spMkLst>
            <pc:docMk/>
            <pc:sldMk cId="2315446346" sldId="386"/>
            <ac:spMk id="13" creationId="{01DBBD17-07F2-4363-B571-EC8EB10671D9}"/>
          </ac:spMkLst>
        </pc:spChg>
        <pc:spChg chg="mod">
          <ac:chgData name="Theresa Hodgson" userId="213b339f-9e68-4d61-b6e1-9aa385d3ff46" providerId="ADAL" clId="{217A0C9E-40B4-48D4-846F-27A6D5F79862}" dt="2019-07-01T10:45:23.868" v="348"/>
          <ac:spMkLst>
            <pc:docMk/>
            <pc:sldMk cId="2315446346" sldId="386"/>
            <ac:spMk id="19" creationId="{5252A847-DE45-4FA3-A1F8-EEBEB845FF8E}"/>
          </ac:spMkLst>
        </pc:spChg>
        <pc:spChg chg="del">
          <ac:chgData name="Theresa Hodgson" userId="213b339f-9e68-4d61-b6e1-9aa385d3ff46" providerId="ADAL" clId="{217A0C9E-40B4-48D4-846F-27A6D5F79862}" dt="2019-07-01T10:42:58.417" v="337" actId="478"/>
          <ac:spMkLst>
            <pc:docMk/>
            <pc:sldMk cId="2315446346" sldId="386"/>
            <ac:spMk id="20" creationId="{C963BD48-5C20-41C8-8C08-BF6BC2723ADD}"/>
          </ac:spMkLst>
        </pc:spChg>
        <pc:spChg chg="del">
          <ac:chgData name="Theresa Hodgson" userId="213b339f-9e68-4d61-b6e1-9aa385d3ff46" providerId="ADAL" clId="{217A0C9E-40B4-48D4-846F-27A6D5F79862}" dt="2019-07-01T10:42:58.417" v="337" actId="478"/>
          <ac:spMkLst>
            <pc:docMk/>
            <pc:sldMk cId="2315446346" sldId="386"/>
            <ac:spMk id="22" creationId="{3BD0E00D-621E-49ED-9464-7DBEA1FBEE0E}"/>
          </ac:spMkLst>
        </pc:spChg>
        <pc:spChg chg="del">
          <ac:chgData name="Theresa Hodgson" userId="213b339f-9e68-4d61-b6e1-9aa385d3ff46" providerId="ADAL" clId="{217A0C9E-40B4-48D4-846F-27A6D5F79862}" dt="2019-07-01T10:42:58.417" v="337" actId="478"/>
          <ac:spMkLst>
            <pc:docMk/>
            <pc:sldMk cId="2315446346" sldId="386"/>
            <ac:spMk id="23" creationId="{A8CFFF5C-1D0E-4C03-9C82-91788555142E}"/>
          </ac:spMkLst>
        </pc:spChg>
        <pc:spChg chg="del">
          <ac:chgData name="Theresa Hodgson" userId="213b339f-9e68-4d61-b6e1-9aa385d3ff46" providerId="ADAL" clId="{217A0C9E-40B4-48D4-846F-27A6D5F79862}" dt="2019-07-01T10:42:58.417" v="337" actId="478"/>
          <ac:spMkLst>
            <pc:docMk/>
            <pc:sldMk cId="2315446346" sldId="386"/>
            <ac:spMk id="24" creationId="{765938A0-D4B6-454B-8936-61B0BE8742E2}"/>
          </ac:spMkLst>
        </pc:spChg>
        <pc:spChg chg="del">
          <ac:chgData name="Theresa Hodgson" userId="213b339f-9e68-4d61-b6e1-9aa385d3ff46" providerId="ADAL" clId="{217A0C9E-40B4-48D4-846F-27A6D5F79862}" dt="2019-07-01T10:42:58.417" v="337" actId="478"/>
          <ac:spMkLst>
            <pc:docMk/>
            <pc:sldMk cId="2315446346" sldId="386"/>
            <ac:spMk id="25" creationId="{883F98B8-9FF6-4D6C-9314-64568A3EEE31}"/>
          </ac:spMkLst>
        </pc:spChg>
        <pc:spChg chg="del">
          <ac:chgData name="Theresa Hodgson" userId="213b339f-9e68-4d61-b6e1-9aa385d3ff46" providerId="ADAL" clId="{217A0C9E-40B4-48D4-846F-27A6D5F79862}" dt="2019-07-01T10:42:58.417" v="337" actId="478"/>
          <ac:spMkLst>
            <pc:docMk/>
            <pc:sldMk cId="2315446346" sldId="386"/>
            <ac:spMk id="26" creationId="{5ED1BFC6-A0B1-49FF-8D21-81F7A4648EF7}"/>
          </ac:spMkLst>
        </pc:spChg>
        <pc:spChg chg="del">
          <ac:chgData name="Theresa Hodgson" userId="213b339f-9e68-4d61-b6e1-9aa385d3ff46" providerId="ADAL" clId="{217A0C9E-40B4-48D4-846F-27A6D5F79862}" dt="2019-07-01T10:42:58.417" v="337" actId="478"/>
          <ac:spMkLst>
            <pc:docMk/>
            <pc:sldMk cId="2315446346" sldId="386"/>
            <ac:spMk id="27" creationId="{734D3AA0-466A-439D-9BD1-7F51512916C8}"/>
          </ac:spMkLst>
        </pc:spChg>
        <pc:spChg chg="del">
          <ac:chgData name="Theresa Hodgson" userId="213b339f-9e68-4d61-b6e1-9aa385d3ff46" providerId="ADAL" clId="{217A0C9E-40B4-48D4-846F-27A6D5F79862}" dt="2019-07-01T10:42:58.417" v="337" actId="478"/>
          <ac:spMkLst>
            <pc:docMk/>
            <pc:sldMk cId="2315446346" sldId="386"/>
            <ac:spMk id="28" creationId="{BBBA4F35-DA4D-40C7-BF0A-8BB9DF248A30}"/>
          </ac:spMkLst>
        </pc:spChg>
        <pc:spChg chg="del">
          <ac:chgData name="Theresa Hodgson" userId="213b339f-9e68-4d61-b6e1-9aa385d3ff46" providerId="ADAL" clId="{217A0C9E-40B4-48D4-846F-27A6D5F79862}" dt="2019-07-01T10:42:58.417" v="337" actId="478"/>
          <ac:spMkLst>
            <pc:docMk/>
            <pc:sldMk cId="2315446346" sldId="386"/>
            <ac:spMk id="29" creationId="{D37FEAB1-B7EE-4536-B282-C546918E85AD}"/>
          </ac:spMkLst>
        </pc:spChg>
        <pc:spChg chg="del">
          <ac:chgData name="Theresa Hodgson" userId="213b339f-9e68-4d61-b6e1-9aa385d3ff46" providerId="ADAL" clId="{217A0C9E-40B4-48D4-846F-27A6D5F79862}" dt="2019-07-01T10:42:58.417" v="337" actId="478"/>
          <ac:spMkLst>
            <pc:docMk/>
            <pc:sldMk cId="2315446346" sldId="386"/>
            <ac:spMk id="31" creationId="{8CDAD14A-4DBA-4FEA-94EE-D70101756C07}"/>
          </ac:spMkLst>
        </pc:spChg>
        <pc:spChg chg="del">
          <ac:chgData name="Theresa Hodgson" userId="213b339f-9e68-4d61-b6e1-9aa385d3ff46" providerId="ADAL" clId="{217A0C9E-40B4-48D4-846F-27A6D5F79862}" dt="2019-07-01T10:42:58.417" v="337" actId="478"/>
          <ac:spMkLst>
            <pc:docMk/>
            <pc:sldMk cId="2315446346" sldId="386"/>
            <ac:spMk id="32" creationId="{DDB88818-809C-481E-A02F-6DB4B6A9F2A2}"/>
          </ac:spMkLst>
        </pc:spChg>
        <pc:spChg chg="del">
          <ac:chgData name="Theresa Hodgson" userId="213b339f-9e68-4d61-b6e1-9aa385d3ff46" providerId="ADAL" clId="{217A0C9E-40B4-48D4-846F-27A6D5F79862}" dt="2019-07-01T10:42:58.417" v="337" actId="478"/>
          <ac:spMkLst>
            <pc:docMk/>
            <pc:sldMk cId="2315446346" sldId="386"/>
            <ac:spMk id="33" creationId="{D85F62B4-B4F0-4974-8A94-09FBAAE06017}"/>
          </ac:spMkLst>
        </pc:spChg>
        <pc:spChg chg="del">
          <ac:chgData name="Theresa Hodgson" userId="213b339f-9e68-4d61-b6e1-9aa385d3ff46" providerId="ADAL" clId="{217A0C9E-40B4-48D4-846F-27A6D5F79862}" dt="2019-07-01T10:42:58.417" v="337" actId="478"/>
          <ac:spMkLst>
            <pc:docMk/>
            <pc:sldMk cId="2315446346" sldId="386"/>
            <ac:spMk id="34" creationId="{B5DF28A4-B0B2-4446-8AA7-CA4DA4EAA0C4}"/>
          </ac:spMkLst>
        </pc:spChg>
        <pc:spChg chg="del">
          <ac:chgData name="Theresa Hodgson" userId="213b339f-9e68-4d61-b6e1-9aa385d3ff46" providerId="ADAL" clId="{217A0C9E-40B4-48D4-846F-27A6D5F79862}" dt="2019-07-01T10:42:58.417" v="337" actId="478"/>
          <ac:spMkLst>
            <pc:docMk/>
            <pc:sldMk cId="2315446346" sldId="386"/>
            <ac:spMk id="37" creationId="{1DA63F13-9ED5-4D7D-8C9A-3B8B9D55DD33}"/>
          </ac:spMkLst>
        </pc:spChg>
        <pc:spChg chg="del">
          <ac:chgData name="Theresa Hodgson" userId="213b339f-9e68-4d61-b6e1-9aa385d3ff46" providerId="ADAL" clId="{217A0C9E-40B4-48D4-846F-27A6D5F79862}" dt="2019-07-01T10:42:58.417" v="337" actId="478"/>
          <ac:spMkLst>
            <pc:docMk/>
            <pc:sldMk cId="2315446346" sldId="386"/>
            <ac:spMk id="38" creationId="{2FFE4A0B-6EA6-48B7-8037-63D8887DD46C}"/>
          </ac:spMkLst>
        </pc:spChg>
        <pc:grpChg chg="del">
          <ac:chgData name="Theresa Hodgson" userId="213b339f-9e68-4d61-b6e1-9aa385d3ff46" providerId="ADAL" clId="{217A0C9E-40B4-48D4-846F-27A6D5F79862}" dt="2019-07-01T10:36:30.719" v="139" actId="478"/>
          <ac:grpSpMkLst>
            <pc:docMk/>
            <pc:sldMk cId="2315446346" sldId="386"/>
            <ac:grpSpMk id="16" creationId="{B31300A9-E3C5-4701-8EF1-45ED088A04DD}"/>
          </ac:grpSpMkLst>
        </pc:grpChg>
        <pc:grpChg chg="add">
          <ac:chgData name="Theresa Hodgson" userId="213b339f-9e68-4d61-b6e1-9aa385d3ff46" providerId="ADAL" clId="{217A0C9E-40B4-48D4-846F-27A6D5F79862}" dt="2019-07-01T10:36:30.936" v="140"/>
          <ac:grpSpMkLst>
            <pc:docMk/>
            <pc:sldMk cId="2315446346" sldId="386"/>
            <ac:grpSpMk id="30" creationId="{D4BC1668-4750-42B5-8769-72959F869BAC}"/>
          </ac:grpSpMkLst>
        </pc:grpChg>
        <pc:grpChg chg="add del">
          <ac:chgData name="Theresa Hodgson" userId="213b339f-9e68-4d61-b6e1-9aa385d3ff46" providerId="ADAL" clId="{217A0C9E-40B4-48D4-846F-27A6D5F79862}" dt="2019-07-01T10:43:01.616" v="339"/>
          <ac:grpSpMkLst>
            <pc:docMk/>
            <pc:sldMk cId="2315446346" sldId="386"/>
            <ac:grpSpMk id="40" creationId="{975A1EFA-3270-4641-83E5-E1CAC095E169}"/>
          </ac:grpSpMkLst>
        </pc:grpChg>
        <pc:grpChg chg="add">
          <ac:chgData name="Theresa Hodgson" userId="213b339f-9e68-4d61-b6e1-9aa385d3ff46" providerId="ADAL" clId="{217A0C9E-40B4-48D4-846F-27A6D5F79862}" dt="2019-07-01T10:43:09.091" v="340"/>
          <ac:grpSpMkLst>
            <pc:docMk/>
            <pc:sldMk cId="2315446346" sldId="386"/>
            <ac:grpSpMk id="54" creationId="{519DA29A-65D7-45A7-9783-C70D6424D33B}"/>
          </ac:grpSpMkLst>
        </pc:grpChg>
        <pc:graphicFrameChg chg="del">
          <ac:chgData name="Theresa Hodgson" userId="213b339f-9e68-4d61-b6e1-9aa385d3ff46" providerId="ADAL" clId="{217A0C9E-40B4-48D4-846F-27A6D5F79862}" dt="2019-07-01T10:42:58.417" v="337" actId="478"/>
          <ac:graphicFrameMkLst>
            <pc:docMk/>
            <pc:sldMk cId="2315446346" sldId="386"/>
            <ac:graphicFrameMk id="14" creationId="{5352B815-E2DF-4809-A1C6-8C1020674835}"/>
          </ac:graphicFrameMkLst>
        </pc:graphicFrameChg>
        <pc:graphicFrameChg chg="del">
          <ac:chgData name="Theresa Hodgson" userId="213b339f-9e68-4d61-b6e1-9aa385d3ff46" providerId="ADAL" clId="{217A0C9E-40B4-48D4-846F-27A6D5F79862}" dt="2019-07-01T10:42:58.417" v="337" actId="478"/>
          <ac:graphicFrameMkLst>
            <pc:docMk/>
            <pc:sldMk cId="2315446346" sldId="386"/>
            <ac:graphicFrameMk id="15" creationId="{358172D5-18F7-4593-94C8-7105DFEC21D4}"/>
          </ac:graphicFrameMkLst>
        </pc:graphicFrameChg>
        <pc:graphicFrameChg chg="add">
          <ac:chgData name="Theresa Hodgson" userId="213b339f-9e68-4d61-b6e1-9aa385d3ff46" providerId="ADAL" clId="{217A0C9E-40B4-48D4-846F-27A6D5F79862}" dt="2019-07-01T10:43:09.091" v="340"/>
          <ac:graphicFrameMkLst>
            <pc:docMk/>
            <pc:sldMk cId="2315446346" sldId="386"/>
            <ac:graphicFrameMk id="52" creationId="{515060E0-4708-4C1F-9D31-33481F5CF6D0}"/>
          </ac:graphicFrameMkLst>
        </pc:graphicFrameChg>
        <pc:graphicFrameChg chg="add">
          <ac:chgData name="Theresa Hodgson" userId="213b339f-9e68-4d61-b6e1-9aa385d3ff46" providerId="ADAL" clId="{217A0C9E-40B4-48D4-846F-27A6D5F79862}" dt="2019-07-01T10:43:09.091" v="340"/>
          <ac:graphicFrameMkLst>
            <pc:docMk/>
            <pc:sldMk cId="2315446346" sldId="386"/>
            <ac:graphicFrameMk id="53" creationId="{448C0C1E-3864-4ED1-8A5C-3EF8FFE06D29}"/>
          </ac:graphicFrameMkLst>
        </pc:graphicFrameChg>
      </pc:sldChg>
      <pc:sldChg chg="addSp delSp modSp">
        <pc:chgData name="Theresa Hodgson" userId="213b339f-9e68-4d61-b6e1-9aa385d3ff46" providerId="ADAL" clId="{217A0C9E-40B4-48D4-846F-27A6D5F79862}" dt="2019-07-01T11:15:46.477" v="355" actId="1582"/>
        <pc:sldMkLst>
          <pc:docMk/>
          <pc:sldMk cId="2730530477" sldId="387"/>
        </pc:sldMkLst>
        <pc:spChg chg="mod">
          <ac:chgData name="Theresa Hodgson" userId="213b339f-9e68-4d61-b6e1-9aa385d3ff46" providerId="ADAL" clId="{217A0C9E-40B4-48D4-846F-27A6D5F79862}" dt="2019-07-01T11:15:46.477" v="355" actId="1582"/>
          <ac:spMkLst>
            <pc:docMk/>
            <pc:sldMk cId="2730530477" sldId="387"/>
            <ac:spMk id="13" creationId="{01DBBD17-07F2-4363-B571-EC8EB10671D9}"/>
          </ac:spMkLst>
        </pc:spChg>
        <pc:spChg chg="del">
          <ac:chgData name="Theresa Hodgson" userId="213b339f-9e68-4d61-b6e1-9aa385d3ff46" providerId="ADAL" clId="{217A0C9E-40B4-48D4-846F-27A6D5F79862}" dt="2019-07-01T10:43:33.415" v="341" actId="478"/>
          <ac:spMkLst>
            <pc:docMk/>
            <pc:sldMk cId="2730530477" sldId="387"/>
            <ac:spMk id="20" creationId="{C963BD48-5C20-41C8-8C08-BF6BC2723ADD}"/>
          </ac:spMkLst>
        </pc:spChg>
        <pc:spChg chg="del">
          <ac:chgData name="Theresa Hodgson" userId="213b339f-9e68-4d61-b6e1-9aa385d3ff46" providerId="ADAL" clId="{217A0C9E-40B4-48D4-846F-27A6D5F79862}" dt="2019-07-01T10:43:33.415" v="341" actId="478"/>
          <ac:spMkLst>
            <pc:docMk/>
            <pc:sldMk cId="2730530477" sldId="387"/>
            <ac:spMk id="22" creationId="{3BD0E00D-621E-49ED-9464-7DBEA1FBEE0E}"/>
          </ac:spMkLst>
        </pc:spChg>
        <pc:spChg chg="del">
          <ac:chgData name="Theresa Hodgson" userId="213b339f-9e68-4d61-b6e1-9aa385d3ff46" providerId="ADAL" clId="{217A0C9E-40B4-48D4-846F-27A6D5F79862}" dt="2019-07-01T10:43:33.415" v="341" actId="478"/>
          <ac:spMkLst>
            <pc:docMk/>
            <pc:sldMk cId="2730530477" sldId="387"/>
            <ac:spMk id="23" creationId="{A8CFFF5C-1D0E-4C03-9C82-91788555142E}"/>
          </ac:spMkLst>
        </pc:spChg>
        <pc:spChg chg="del">
          <ac:chgData name="Theresa Hodgson" userId="213b339f-9e68-4d61-b6e1-9aa385d3ff46" providerId="ADAL" clId="{217A0C9E-40B4-48D4-846F-27A6D5F79862}" dt="2019-07-01T10:43:33.415" v="341" actId="478"/>
          <ac:spMkLst>
            <pc:docMk/>
            <pc:sldMk cId="2730530477" sldId="387"/>
            <ac:spMk id="24" creationId="{765938A0-D4B6-454B-8936-61B0BE8742E2}"/>
          </ac:spMkLst>
        </pc:spChg>
        <pc:spChg chg="del">
          <ac:chgData name="Theresa Hodgson" userId="213b339f-9e68-4d61-b6e1-9aa385d3ff46" providerId="ADAL" clId="{217A0C9E-40B4-48D4-846F-27A6D5F79862}" dt="2019-07-01T10:43:33.415" v="341" actId="478"/>
          <ac:spMkLst>
            <pc:docMk/>
            <pc:sldMk cId="2730530477" sldId="387"/>
            <ac:spMk id="25" creationId="{883F98B8-9FF6-4D6C-9314-64568A3EEE31}"/>
          </ac:spMkLst>
        </pc:spChg>
        <pc:spChg chg="del">
          <ac:chgData name="Theresa Hodgson" userId="213b339f-9e68-4d61-b6e1-9aa385d3ff46" providerId="ADAL" clId="{217A0C9E-40B4-48D4-846F-27A6D5F79862}" dt="2019-07-01T10:43:33.415" v="341" actId="478"/>
          <ac:spMkLst>
            <pc:docMk/>
            <pc:sldMk cId="2730530477" sldId="387"/>
            <ac:spMk id="26" creationId="{5ED1BFC6-A0B1-49FF-8D21-81F7A4648EF7}"/>
          </ac:spMkLst>
        </pc:spChg>
        <pc:spChg chg="del">
          <ac:chgData name="Theresa Hodgson" userId="213b339f-9e68-4d61-b6e1-9aa385d3ff46" providerId="ADAL" clId="{217A0C9E-40B4-48D4-846F-27A6D5F79862}" dt="2019-07-01T10:43:33.415" v="341" actId="478"/>
          <ac:spMkLst>
            <pc:docMk/>
            <pc:sldMk cId="2730530477" sldId="387"/>
            <ac:spMk id="27" creationId="{734D3AA0-466A-439D-9BD1-7F51512916C8}"/>
          </ac:spMkLst>
        </pc:spChg>
        <pc:spChg chg="del">
          <ac:chgData name="Theresa Hodgson" userId="213b339f-9e68-4d61-b6e1-9aa385d3ff46" providerId="ADAL" clId="{217A0C9E-40B4-48D4-846F-27A6D5F79862}" dt="2019-07-01T10:43:33.415" v="341" actId="478"/>
          <ac:spMkLst>
            <pc:docMk/>
            <pc:sldMk cId="2730530477" sldId="387"/>
            <ac:spMk id="28" creationId="{BBBA4F35-DA4D-40C7-BF0A-8BB9DF248A30}"/>
          </ac:spMkLst>
        </pc:spChg>
        <pc:spChg chg="del">
          <ac:chgData name="Theresa Hodgson" userId="213b339f-9e68-4d61-b6e1-9aa385d3ff46" providerId="ADAL" clId="{217A0C9E-40B4-48D4-846F-27A6D5F79862}" dt="2019-07-01T10:43:33.415" v="341" actId="478"/>
          <ac:spMkLst>
            <pc:docMk/>
            <pc:sldMk cId="2730530477" sldId="387"/>
            <ac:spMk id="29" creationId="{D37FEAB1-B7EE-4536-B282-C546918E85AD}"/>
          </ac:spMkLst>
        </pc:spChg>
        <pc:spChg chg="del">
          <ac:chgData name="Theresa Hodgson" userId="213b339f-9e68-4d61-b6e1-9aa385d3ff46" providerId="ADAL" clId="{217A0C9E-40B4-48D4-846F-27A6D5F79862}" dt="2019-07-01T10:43:33.415" v="341" actId="478"/>
          <ac:spMkLst>
            <pc:docMk/>
            <pc:sldMk cId="2730530477" sldId="387"/>
            <ac:spMk id="31" creationId="{8CDAD14A-4DBA-4FEA-94EE-D70101756C07}"/>
          </ac:spMkLst>
        </pc:spChg>
        <pc:spChg chg="del">
          <ac:chgData name="Theresa Hodgson" userId="213b339f-9e68-4d61-b6e1-9aa385d3ff46" providerId="ADAL" clId="{217A0C9E-40B4-48D4-846F-27A6D5F79862}" dt="2019-07-01T10:43:33.415" v="341" actId="478"/>
          <ac:spMkLst>
            <pc:docMk/>
            <pc:sldMk cId="2730530477" sldId="387"/>
            <ac:spMk id="32" creationId="{DDB88818-809C-481E-A02F-6DB4B6A9F2A2}"/>
          </ac:spMkLst>
        </pc:spChg>
        <pc:spChg chg="del">
          <ac:chgData name="Theresa Hodgson" userId="213b339f-9e68-4d61-b6e1-9aa385d3ff46" providerId="ADAL" clId="{217A0C9E-40B4-48D4-846F-27A6D5F79862}" dt="2019-07-01T10:43:33.415" v="341" actId="478"/>
          <ac:spMkLst>
            <pc:docMk/>
            <pc:sldMk cId="2730530477" sldId="387"/>
            <ac:spMk id="33" creationId="{D85F62B4-B4F0-4974-8A94-09FBAAE06017}"/>
          </ac:spMkLst>
        </pc:spChg>
        <pc:spChg chg="del">
          <ac:chgData name="Theresa Hodgson" userId="213b339f-9e68-4d61-b6e1-9aa385d3ff46" providerId="ADAL" clId="{217A0C9E-40B4-48D4-846F-27A6D5F79862}" dt="2019-07-01T10:43:33.415" v="341" actId="478"/>
          <ac:spMkLst>
            <pc:docMk/>
            <pc:sldMk cId="2730530477" sldId="387"/>
            <ac:spMk id="34" creationId="{B5DF28A4-B0B2-4446-8AA7-CA4DA4EAA0C4}"/>
          </ac:spMkLst>
        </pc:spChg>
        <pc:spChg chg="del">
          <ac:chgData name="Theresa Hodgson" userId="213b339f-9e68-4d61-b6e1-9aa385d3ff46" providerId="ADAL" clId="{217A0C9E-40B4-48D4-846F-27A6D5F79862}" dt="2019-07-01T10:43:33.415" v="341" actId="478"/>
          <ac:spMkLst>
            <pc:docMk/>
            <pc:sldMk cId="2730530477" sldId="387"/>
            <ac:spMk id="37" creationId="{1DA63F13-9ED5-4D7D-8C9A-3B8B9D55DD33}"/>
          </ac:spMkLst>
        </pc:spChg>
        <pc:spChg chg="del">
          <ac:chgData name="Theresa Hodgson" userId="213b339f-9e68-4d61-b6e1-9aa385d3ff46" providerId="ADAL" clId="{217A0C9E-40B4-48D4-846F-27A6D5F79862}" dt="2019-07-01T10:43:33.415" v="341" actId="478"/>
          <ac:spMkLst>
            <pc:docMk/>
            <pc:sldMk cId="2730530477" sldId="387"/>
            <ac:spMk id="38" creationId="{2FFE4A0B-6EA6-48B7-8037-63D8887DD46C}"/>
          </ac:spMkLst>
        </pc:spChg>
        <pc:grpChg chg="del">
          <ac:chgData name="Theresa Hodgson" userId="213b339f-9e68-4d61-b6e1-9aa385d3ff46" providerId="ADAL" clId="{217A0C9E-40B4-48D4-846F-27A6D5F79862}" dt="2019-07-01T10:36:34.550" v="141" actId="478"/>
          <ac:grpSpMkLst>
            <pc:docMk/>
            <pc:sldMk cId="2730530477" sldId="387"/>
            <ac:grpSpMk id="16" creationId="{B31300A9-E3C5-4701-8EF1-45ED088A04DD}"/>
          </ac:grpSpMkLst>
        </pc:grpChg>
        <pc:grpChg chg="add">
          <ac:chgData name="Theresa Hodgson" userId="213b339f-9e68-4d61-b6e1-9aa385d3ff46" providerId="ADAL" clId="{217A0C9E-40B4-48D4-846F-27A6D5F79862}" dt="2019-07-01T10:36:34.811" v="142"/>
          <ac:grpSpMkLst>
            <pc:docMk/>
            <pc:sldMk cId="2730530477" sldId="387"/>
            <ac:grpSpMk id="30" creationId="{71B9DF83-E075-422E-A79A-ACFD9033AF7C}"/>
          </ac:grpSpMkLst>
        </pc:grpChg>
        <pc:grpChg chg="add">
          <ac:chgData name="Theresa Hodgson" userId="213b339f-9e68-4d61-b6e1-9aa385d3ff46" providerId="ADAL" clId="{217A0C9E-40B4-48D4-846F-27A6D5F79862}" dt="2019-07-01T10:43:34.386" v="342"/>
          <ac:grpSpMkLst>
            <pc:docMk/>
            <pc:sldMk cId="2730530477" sldId="387"/>
            <ac:grpSpMk id="42" creationId="{E5120176-A11D-4E2B-A631-42D245476FB4}"/>
          </ac:grpSpMkLst>
        </pc:grpChg>
        <pc:graphicFrameChg chg="del">
          <ac:chgData name="Theresa Hodgson" userId="213b339f-9e68-4d61-b6e1-9aa385d3ff46" providerId="ADAL" clId="{217A0C9E-40B4-48D4-846F-27A6D5F79862}" dt="2019-07-01T10:43:33.415" v="341" actId="478"/>
          <ac:graphicFrameMkLst>
            <pc:docMk/>
            <pc:sldMk cId="2730530477" sldId="387"/>
            <ac:graphicFrameMk id="14" creationId="{5352B815-E2DF-4809-A1C6-8C1020674835}"/>
          </ac:graphicFrameMkLst>
        </pc:graphicFrameChg>
        <pc:graphicFrameChg chg="del">
          <ac:chgData name="Theresa Hodgson" userId="213b339f-9e68-4d61-b6e1-9aa385d3ff46" providerId="ADAL" clId="{217A0C9E-40B4-48D4-846F-27A6D5F79862}" dt="2019-07-01T10:43:33.415" v="341" actId="478"/>
          <ac:graphicFrameMkLst>
            <pc:docMk/>
            <pc:sldMk cId="2730530477" sldId="387"/>
            <ac:graphicFrameMk id="15" creationId="{358172D5-18F7-4593-94C8-7105DFEC21D4}"/>
          </ac:graphicFrameMkLst>
        </pc:graphicFrameChg>
        <pc:graphicFrameChg chg="add">
          <ac:chgData name="Theresa Hodgson" userId="213b339f-9e68-4d61-b6e1-9aa385d3ff46" providerId="ADAL" clId="{217A0C9E-40B4-48D4-846F-27A6D5F79862}" dt="2019-07-01T10:43:34.386" v="342"/>
          <ac:graphicFrameMkLst>
            <pc:docMk/>
            <pc:sldMk cId="2730530477" sldId="387"/>
            <ac:graphicFrameMk id="40" creationId="{6D167DE6-329A-4AD5-8920-A98EF35CE090}"/>
          </ac:graphicFrameMkLst>
        </pc:graphicFrameChg>
        <pc:graphicFrameChg chg="add">
          <ac:chgData name="Theresa Hodgson" userId="213b339f-9e68-4d61-b6e1-9aa385d3ff46" providerId="ADAL" clId="{217A0C9E-40B4-48D4-846F-27A6D5F79862}" dt="2019-07-01T10:43:34.386" v="342"/>
          <ac:graphicFrameMkLst>
            <pc:docMk/>
            <pc:sldMk cId="2730530477" sldId="387"/>
            <ac:graphicFrameMk id="41" creationId="{80F28CDF-A17D-4934-9C2A-3A5F8B9C8A0E}"/>
          </ac:graphicFrameMkLst>
        </pc:graphicFrameChg>
      </pc:sldChg>
      <pc:sldChg chg="addSp delSp modSp add">
        <pc:chgData name="Theresa Hodgson" userId="213b339f-9e68-4d61-b6e1-9aa385d3ff46" providerId="ADAL" clId="{217A0C9E-40B4-48D4-846F-27A6D5F79862}" dt="2019-07-01T11:14:36.822" v="351" actId="403"/>
        <pc:sldMkLst>
          <pc:docMk/>
          <pc:sldMk cId="2784304974" sldId="389"/>
        </pc:sldMkLst>
        <pc:spChg chg="mod">
          <ac:chgData name="Theresa Hodgson" userId="213b339f-9e68-4d61-b6e1-9aa385d3ff46" providerId="ADAL" clId="{217A0C9E-40B4-48D4-846F-27A6D5F79862}" dt="2019-07-01T11:14:36.822" v="351" actId="403"/>
          <ac:spMkLst>
            <pc:docMk/>
            <pc:sldMk cId="2784304974" sldId="389"/>
            <ac:spMk id="19" creationId="{5252A847-DE45-4FA3-A1F8-EEBEB845FF8E}"/>
          </ac:spMkLst>
        </pc:spChg>
        <pc:grpChg chg="del">
          <ac:chgData name="Theresa Hodgson" userId="213b339f-9e68-4d61-b6e1-9aa385d3ff46" providerId="ADAL" clId="{217A0C9E-40B4-48D4-846F-27A6D5F79862}" dt="2019-07-01T10:33:47.062" v="83" actId="478"/>
          <ac:grpSpMkLst>
            <pc:docMk/>
            <pc:sldMk cId="2784304974" sldId="389"/>
            <ac:grpSpMk id="7" creationId="{D633931F-5B90-40B4-BA59-0431331EA730}"/>
          </ac:grpSpMkLst>
        </pc:grpChg>
        <pc:grpChg chg="add">
          <ac:chgData name="Theresa Hodgson" userId="213b339f-9e68-4d61-b6e1-9aa385d3ff46" providerId="ADAL" clId="{217A0C9E-40B4-48D4-846F-27A6D5F79862}" dt="2019-07-01T10:33:47.531" v="84"/>
          <ac:grpSpMkLst>
            <pc:docMk/>
            <pc:sldMk cId="2784304974" sldId="389"/>
            <ac:grpSpMk id="14" creationId="{0D62213A-9570-4E52-951E-34B3592BE072}"/>
          </ac:grpSpMkLst>
        </pc:grpChg>
        <pc:grpChg chg="del">
          <ac:chgData name="Theresa Hodgson" userId="213b339f-9e68-4d61-b6e1-9aa385d3ff46" providerId="ADAL" clId="{217A0C9E-40B4-48D4-846F-27A6D5F79862}" dt="2019-07-01T10:36:14.312" v="129" actId="478"/>
          <ac:grpSpMkLst>
            <pc:docMk/>
            <pc:sldMk cId="2784304974" sldId="389"/>
            <ac:grpSpMk id="16" creationId="{B31300A9-E3C5-4701-8EF1-45ED088A04DD}"/>
          </ac:grpSpMkLst>
        </pc:grpChg>
        <pc:grpChg chg="add">
          <ac:chgData name="Theresa Hodgson" userId="213b339f-9e68-4d61-b6e1-9aa385d3ff46" providerId="ADAL" clId="{217A0C9E-40B4-48D4-846F-27A6D5F79862}" dt="2019-07-01T10:36:14.525" v="130"/>
          <ac:grpSpMkLst>
            <pc:docMk/>
            <pc:sldMk cId="2784304974" sldId="389"/>
            <ac:grpSpMk id="28" creationId="{41EF5FF2-A0C7-4BA3-A008-C82C70FAD3A6}"/>
          </ac:grpSpMkLst>
        </pc:grpChg>
        <pc:graphicFrameChg chg="add">
          <ac:chgData name="Theresa Hodgson" userId="213b339f-9e68-4d61-b6e1-9aa385d3ff46" providerId="ADAL" clId="{217A0C9E-40B4-48D4-846F-27A6D5F79862}" dt="2019-07-01T10:33:47.531" v="84"/>
          <ac:graphicFrameMkLst>
            <pc:docMk/>
            <pc:sldMk cId="2784304974" sldId="389"/>
            <ac:graphicFrameMk id="24" creationId="{1B48BF63-3B88-4FCE-A650-09C6A5146BC1}"/>
          </ac:graphicFrameMkLst>
        </pc:graphicFrameChg>
        <pc:graphicFrameChg chg="add">
          <ac:chgData name="Theresa Hodgson" userId="213b339f-9e68-4d61-b6e1-9aa385d3ff46" providerId="ADAL" clId="{217A0C9E-40B4-48D4-846F-27A6D5F79862}" dt="2019-07-01T10:33:47.531" v="84"/>
          <ac:graphicFrameMkLst>
            <pc:docMk/>
            <pc:sldMk cId="2784304974" sldId="389"/>
            <ac:graphicFrameMk id="25" creationId="{5B31C10F-AEF0-4533-9C0A-AD1A8EE347D3}"/>
          </ac:graphicFrameMkLst>
        </pc:graphicFrameChg>
        <pc:graphicFrameChg chg="add">
          <ac:chgData name="Theresa Hodgson" userId="213b339f-9e68-4d61-b6e1-9aa385d3ff46" providerId="ADAL" clId="{217A0C9E-40B4-48D4-846F-27A6D5F79862}" dt="2019-07-01T10:33:47.531" v="84"/>
          <ac:graphicFrameMkLst>
            <pc:docMk/>
            <pc:sldMk cId="2784304974" sldId="389"/>
            <ac:graphicFrameMk id="26" creationId="{E22F918C-0C33-47D0-9A4B-B45A865FC653}"/>
          </ac:graphicFrameMkLst>
        </pc:graphicFrameChg>
        <pc:graphicFrameChg chg="add">
          <ac:chgData name="Theresa Hodgson" userId="213b339f-9e68-4d61-b6e1-9aa385d3ff46" providerId="ADAL" clId="{217A0C9E-40B4-48D4-846F-27A6D5F79862}" dt="2019-07-01T10:33:47.531" v="84"/>
          <ac:graphicFrameMkLst>
            <pc:docMk/>
            <pc:sldMk cId="2784304974" sldId="389"/>
            <ac:graphicFrameMk id="27" creationId="{D3A60E61-668D-4D31-A3D8-7EEF4994BD4C}"/>
          </ac:graphicFrameMkLst>
        </pc:graphicFrameChg>
        <pc:cxnChg chg="mod">
          <ac:chgData name="Theresa Hodgson" userId="213b339f-9e68-4d61-b6e1-9aa385d3ff46" providerId="ADAL" clId="{217A0C9E-40B4-48D4-846F-27A6D5F79862}" dt="2019-07-01T10:33:47.062" v="83" actId="478"/>
          <ac:cxnSpMkLst>
            <pc:docMk/>
            <pc:sldMk cId="2784304974" sldId="389"/>
            <ac:cxnSpMk id="10" creationId="{35EEF114-7A75-4CC9-8CCE-C7788E8778D1}"/>
          </ac:cxnSpMkLst>
        </pc:cxnChg>
        <pc:cxnChg chg="mod">
          <ac:chgData name="Theresa Hodgson" userId="213b339f-9e68-4d61-b6e1-9aa385d3ff46" providerId="ADAL" clId="{217A0C9E-40B4-48D4-846F-27A6D5F79862}" dt="2019-07-01T10:33:47.062" v="83" actId="478"/>
          <ac:cxnSpMkLst>
            <pc:docMk/>
            <pc:sldMk cId="2784304974" sldId="389"/>
            <ac:cxnSpMk id="11" creationId="{93FCF29B-0C27-4D56-893E-D54D66680997}"/>
          </ac:cxnSpMkLst>
        </pc:cxnChg>
      </pc:sldChg>
      <pc:sldChg chg="modSp add">
        <pc:chgData name="Theresa Hodgson" userId="213b339f-9e68-4d61-b6e1-9aa385d3ff46" providerId="ADAL" clId="{217A0C9E-40B4-48D4-846F-27A6D5F79862}" dt="2019-07-01T11:13:39.158" v="349" actId="403"/>
        <pc:sldMkLst>
          <pc:docMk/>
          <pc:sldMk cId="2640630456" sldId="390"/>
        </pc:sldMkLst>
        <pc:spChg chg="mod">
          <ac:chgData name="Theresa Hodgson" userId="213b339f-9e68-4d61-b6e1-9aa385d3ff46" providerId="ADAL" clId="{217A0C9E-40B4-48D4-846F-27A6D5F79862}" dt="2019-07-01T10:35:28.110" v="108" actId="14100"/>
          <ac:spMkLst>
            <pc:docMk/>
            <pc:sldMk cId="2640630456" sldId="390"/>
            <ac:spMk id="17" creationId="{0F18B4CD-798D-4EA5-92CF-7A4BB6DD9812}"/>
          </ac:spMkLst>
        </pc:spChg>
        <pc:spChg chg="mod">
          <ac:chgData name="Theresa Hodgson" userId="213b339f-9e68-4d61-b6e1-9aa385d3ff46" providerId="ADAL" clId="{217A0C9E-40B4-48D4-846F-27A6D5F79862}" dt="2019-07-01T11:13:39.158" v="349" actId="403"/>
          <ac:spMkLst>
            <pc:docMk/>
            <pc:sldMk cId="2640630456" sldId="390"/>
            <ac:spMk id="19" creationId="{5252A847-DE45-4FA3-A1F8-EEBEB845FF8E}"/>
          </ac:spMkLst>
        </pc:spChg>
      </pc:sldChg>
    </pc:docChg>
  </pc:docChgLst>
  <pc:docChgLst>
    <pc:chgData name="Claire Walker" userId="ea9b7a16-6533-4bfc-968f-2b771b65ab59" providerId="ADAL" clId="{7F085A9B-25BC-41FB-A3C6-83F02ECEA3A1}"/>
    <pc:docChg chg="undo redo custSel addSld delSld modSld">
      <pc:chgData name="Claire Walker" userId="ea9b7a16-6533-4bfc-968f-2b771b65ab59" providerId="ADAL" clId="{7F085A9B-25BC-41FB-A3C6-83F02ECEA3A1}" dt="2019-07-08T07:54:32.210" v="529"/>
      <pc:docMkLst>
        <pc:docMk/>
      </pc:docMkLst>
      <pc:sldChg chg="modSp">
        <pc:chgData name="Claire Walker" userId="ea9b7a16-6533-4bfc-968f-2b771b65ab59" providerId="ADAL" clId="{7F085A9B-25BC-41FB-A3C6-83F02ECEA3A1}" dt="2019-07-05T13:32:28.478" v="14" actId="20577"/>
        <pc:sldMkLst>
          <pc:docMk/>
          <pc:sldMk cId="36917022" sldId="360"/>
        </pc:sldMkLst>
        <pc:spChg chg="mod">
          <ac:chgData name="Claire Walker" userId="ea9b7a16-6533-4bfc-968f-2b771b65ab59" providerId="ADAL" clId="{7F085A9B-25BC-41FB-A3C6-83F02ECEA3A1}" dt="2019-07-05T13:32:28.478" v="14" actId="20577"/>
          <ac:spMkLst>
            <pc:docMk/>
            <pc:sldMk cId="36917022" sldId="360"/>
            <ac:spMk id="19" creationId="{5252A847-DE45-4FA3-A1F8-EEBEB845FF8E}"/>
          </ac:spMkLst>
        </pc:spChg>
      </pc:sldChg>
      <pc:sldChg chg="modSp">
        <pc:chgData name="Claire Walker" userId="ea9b7a16-6533-4bfc-968f-2b771b65ab59" providerId="ADAL" clId="{7F085A9B-25BC-41FB-A3C6-83F02ECEA3A1}" dt="2019-07-08T07:54:22.384" v="528" actId="207"/>
        <pc:sldMkLst>
          <pc:docMk/>
          <pc:sldMk cId="165360089" sldId="364"/>
        </pc:sldMkLst>
        <pc:spChg chg="mod">
          <ac:chgData name="Claire Walker" userId="ea9b7a16-6533-4bfc-968f-2b771b65ab59" providerId="ADAL" clId="{7F085A9B-25BC-41FB-A3C6-83F02ECEA3A1}" dt="2019-07-08T07:54:22.384" v="528" actId="207"/>
          <ac:spMkLst>
            <pc:docMk/>
            <pc:sldMk cId="165360089" sldId="364"/>
            <ac:spMk id="19" creationId="{5252A847-DE45-4FA3-A1F8-EEBEB845FF8E}"/>
          </ac:spMkLst>
        </pc:spChg>
      </pc:sldChg>
      <pc:sldChg chg="modSp">
        <pc:chgData name="Claire Walker" userId="ea9b7a16-6533-4bfc-968f-2b771b65ab59" providerId="ADAL" clId="{7F085A9B-25BC-41FB-A3C6-83F02ECEA3A1}" dt="2019-07-05T13:32:34.923" v="22" actId="20577"/>
        <pc:sldMkLst>
          <pc:docMk/>
          <pc:sldMk cId="574329456" sldId="377"/>
        </pc:sldMkLst>
        <pc:spChg chg="mod">
          <ac:chgData name="Claire Walker" userId="ea9b7a16-6533-4bfc-968f-2b771b65ab59" providerId="ADAL" clId="{7F085A9B-25BC-41FB-A3C6-83F02ECEA3A1}" dt="2019-07-05T13:32:34.923" v="22" actId="20577"/>
          <ac:spMkLst>
            <pc:docMk/>
            <pc:sldMk cId="574329456" sldId="377"/>
            <ac:spMk id="19" creationId="{5252A847-DE45-4FA3-A1F8-EEBEB845FF8E}"/>
          </ac:spMkLst>
        </pc:spChg>
      </pc:sldChg>
      <pc:sldChg chg="modSp">
        <pc:chgData name="Claire Walker" userId="ea9b7a16-6533-4bfc-968f-2b771b65ab59" providerId="ADAL" clId="{7F085A9B-25BC-41FB-A3C6-83F02ECEA3A1}" dt="2019-07-05T13:32:42.656" v="25" actId="404"/>
        <pc:sldMkLst>
          <pc:docMk/>
          <pc:sldMk cId="739992081" sldId="379"/>
        </pc:sldMkLst>
        <pc:spChg chg="mod">
          <ac:chgData name="Claire Walker" userId="ea9b7a16-6533-4bfc-968f-2b771b65ab59" providerId="ADAL" clId="{7F085A9B-25BC-41FB-A3C6-83F02ECEA3A1}" dt="2019-07-05T13:32:42.656" v="25" actId="404"/>
          <ac:spMkLst>
            <pc:docMk/>
            <pc:sldMk cId="739992081" sldId="379"/>
            <ac:spMk id="19" creationId="{5252A847-DE45-4FA3-A1F8-EEBEB845FF8E}"/>
          </ac:spMkLst>
        </pc:spChg>
      </pc:sldChg>
      <pc:sldChg chg="modSp">
        <pc:chgData name="Claire Walker" userId="ea9b7a16-6533-4bfc-968f-2b771b65ab59" providerId="ADAL" clId="{7F085A9B-25BC-41FB-A3C6-83F02ECEA3A1}" dt="2019-07-08T07:54:32.210" v="529"/>
        <pc:sldMkLst>
          <pc:docMk/>
          <pc:sldMk cId="1752828315" sldId="380"/>
        </pc:sldMkLst>
        <pc:spChg chg="mod">
          <ac:chgData name="Claire Walker" userId="ea9b7a16-6533-4bfc-968f-2b771b65ab59" providerId="ADAL" clId="{7F085A9B-25BC-41FB-A3C6-83F02ECEA3A1}" dt="2019-07-08T07:54:32.210" v="529"/>
          <ac:spMkLst>
            <pc:docMk/>
            <pc:sldMk cId="1752828315" sldId="380"/>
            <ac:spMk id="19" creationId="{5252A847-DE45-4FA3-A1F8-EEBEB845FF8E}"/>
          </ac:spMkLst>
        </pc:spChg>
      </pc:sldChg>
      <pc:sldChg chg="modSp">
        <pc:chgData name="Claire Walker" userId="ea9b7a16-6533-4bfc-968f-2b771b65ab59" providerId="ADAL" clId="{7F085A9B-25BC-41FB-A3C6-83F02ECEA3A1}" dt="2019-07-05T13:36:43.579" v="45" actId="122"/>
        <pc:sldMkLst>
          <pc:docMk/>
          <pc:sldMk cId="1758064174" sldId="382"/>
        </pc:sldMkLst>
        <pc:spChg chg="mod">
          <ac:chgData name="Claire Walker" userId="ea9b7a16-6533-4bfc-968f-2b771b65ab59" providerId="ADAL" clId="{7F085A9B-25BC-41FB-A3C6-83F02ECEA3A1}" dt="2019-07-05T13:36:43.579" v="45" actId="122"/>
          <ac:spMkLst>
            <pc:docMk/>
            <pc:sldMk cId="1758064174" sldId="382"/>
            <ac:spMk id="19" creationId="{5252A847-DE45-4FA3-A1F8-EEBEB845FF8E}"/>
          </ac:spMkLst>
        </pc:spChg>
        <pc:graphicFrameChg chg="modGraphic">
          <ac:chgData name="Claire Walker" userId="ea9b7a16-6533-4bfc-968f-2b771b65ab59" providerId="ADAL" clId="{7F085A9B-25BC-41FB-A3C6-83F02ECEA3A1}" dt="2019-07-05T13:33:10.911" v="27" actId="207"/>
          <ac:graphicFrameMkLst>
            <pc:docMk/>
            <pc:sldMk cId="1758064174" sldId="382"/>
            <ac:graphicFrameMk id="23" creationId="{7B19AD3F-DED7-46D2-B39B-2E9F62557AD7}"/>
          </ac:graphicFrameMkLst>
        </pc:graphicFrameChg>
        <pc:graphicFrameChg chg="modGraphic">
          <ac:chgData name="Claire Walker" userId="ea9b7a16-6533-4bfc-968f-2b771b65ab59" providerId="ADAL" clId="{7F085A9B-25BC-41FB-A3C6-83F02ECEA3A1}" dt="2019-07-05T13:33:15.492" v="29" actId="207"/>
          <ac:graphicFrameMkLst>
            <pc:docMk/>
            <pc:sldMk cId="1758064174" sldId="382"/>
            <ac:graphicFrameMk id="24" creationId="{A935C07F-4D40-4C08-A7FB-CA8552BFC121}"/>
          </ac:graphicFrameMkLst>
        </pc:graphicFrameChg>
      </pc:sldChg>
      <pc:sldChg chg="modSp">
        <pc:chgData name="Claire Walker" userId="ea9b7a16-6533-4bfc-968f-2b771b65ab59" providerId="ADAL" clId="{7F085A9B-25BC-41FB-A3C6-83F02ECEA3A1}" dt="2019-07-05T13:38:21.665" v="216" actId="20577"/>
        <pc:sldMkLst>
          <pc:docMk/>
          <pc:sldMk cId="882204282" sldId="385"/>
        </pc:sldMkLst>
        <pc:spChg chg="mod">
          <ac:chgData name="Claire Walker" userId="ea9b7a16-6533-4bfc-968f-2b771b65ab59" providerId="ADAL" clId="{7F085A9B-25BC-41FB-A3C6-83F02ECEA3A1}" dt="2019-07-05T13:38:21.665" v="216" actId="20577"/>
          <ac:spMkLst>
            <pc:docMk/>
            <pc:sldMk cId="882204282" sldId="385"/>
            <ac:spMk id="19" creationId="{5252A847-DE45-4FA3-A1F8-EEBEB845FF8E}"/>
          </ac:spMkLst>
        </pc:spChg>
        <pc:graphicFrameChg chg="modGraphic">
          <ac:chgData name="Claire Walker" userId="ea9b7a16-6533-4bfc-968f-2b771b65ab59" providerId="ADAL" clId="{7F085A9B-25BC-41FB-A3C6-83F02ECEA3A1}" dt="2019-07-05T13:33:22.262" v="31" actId="207"/>
          <ac:graphicFrameMkLst>
            <pc:docMk/>
            <pc:sldMk cId="882204282" sldId="385"/>
            <ac:graphicFrameMk id="23" creationId="{7B19AD3F-DED7-46D2-B39B-2E9F62557AD7}"/>
          </ac:graphicFrameMkLst>
        </pc:graphicFrameChg>
        <pc:graphicFrameChg chg="modGraphic">
          <ac:chgData name="Claire Walker" userId="ea9b7a16-6533-4bfc-968f-2b771b65ab59" providerId="ADAL" clId="{7F085A9B-25BC-41FB-A3C6-83F02ECEA3A1}" dt="2019-07-05T13:33:26.434" v="33" actId="207"/>
          <ac:graphicFrameMkLst>
            <pc:docMk/>
            <pc:sldMk cId="882204282" sldId="385"/>
            <ac:graphicFrameMk id="24" creationId="{A935C07F-4D40-4C08-A7FB-CA8552BFC121}"/>
          </ac:graphicFrameMkLst>
        </pc:graphicFrameChg>
      </pc:sldChg>
      <pc:sldChg chg="modSp">
        <pc:chgData name="Claire Walker" userId="ea9b7a16-6533-4bfc-968f-2b771b65ab59" providerId="ADAL" clId="{7F085A9B-25BC-41FB-A3C6-83F02ECEA3A1}" dt="2019-07-05T13:45:58.069" v="524" actId="20577"/>
        <pc:sldMkLst>
          <pc:docMk/>
          <pc:sldMk cId="2315446346" sldId="386"/>
        </pc:sldMkLst>
        <pc:spChg chg="mod">
          <ac:chgData name="Claire Walker" userId="ea9b7a16-6533-4bfc-968f-2b771b65ab59" providerId="ADAL" clId="{7F085A9B-25BC-41FB-A3C6-83F02ECEA3A1}" dt="2019-07-05T13:45:58.069" v="524" actId="20577"/>
          <ac:spMkLst>
            <pc:docMk/>
            <pc:sldMk cId="2315446346" sldId="386"/>
            <ac:spMk id="19" creationId="{5252A847-DE45-4FA3-A1F8-EEBEB845FF8E}"/>
          </ac:spMkLst>
        </pc:spChg>
      </pc:sldChg>
      <pc:sldChg chg="modSp">
        <pc:chgData name="Claire Walker" userId="ea9b7a16-6533-4bfc-968f-2b771b65ab59" providerId="ADAL" clId="{7F085A9B-25BC-41FB-A3C6-83F02ECEA3A1}" dt="2019-07-05T13:45:41.766" v="473" actId="20577"/>
        <pc:sldMkLst>
          <pc:docMk/>
          <pc:sldMk cId="2730530477" sldId="387"/>
        </pc:sldMkLst>
        <pc:spChg chg="mod">
          <ac:chgData name="Claire Walker" userId="ea9b7a16-6533-4bfc-968f-2b771b65ab59" providerId="ADAL" clId="{7F085A9B-25BC-41FB-A3C6-83F02ECEA3A1}" dt="2019-07-05T13:45:41.766" v="473" actId="20577"/>
          <ac:spMkLst>
            <pc:docMk/>
            <pc:sldMk cId="2730530477" sldId="387"/>
            <ac:spMk id="19" creationId="{5252A847-DE45-4FA3-A1F8-EEBEB845FF8E}"/>
          </ac:spMkLst>
        </pc:spChg>
      </pc:sldChg>
      <pc:sldChg chg="addSp modSp">
        <pc:chgData name="Claire Walker" userId="ea9b7a16-6533-4bfc-968f-2b771b65ab59" providerId="ADAL" clId="{7F085A9B-25BC-41FB-A3C6-83F02ECEA3A1}" dt="2019-07-05T13:32:09.299" v="5" actId="732"/>
        <pc:sldMkLst>
          <pc:docMk/>
          <pc:sldMk cId="2640630456" sldId="390"/>
        </pc:sldMkLst>
        <pc:spChg chg="mod">
          <ac:chgData name="Claire Walker" userId="ea9b7a16-6533-4bfc-968f-2b771b65ab59" providerId="ADAL" clId="{7F085A9B-25BC-41FB-A3C6-83F02ECEA3A1}" dt="2019-07-05T13:31:57.598" v="2"/>
          <ac:spMkLst>
            <pc:docMk/>
            <pc:sldMk cId="2640630456" sldId="390"/>
            <ac:spMk id="19" creationId="{5252A847-DE45-4FA3-A1F8-EEBEB845FF8E}"/>
          </ac:spMkLst>
        </pc:spChg>
        <pc:picChg chg="add mod modCrop">
          <ac:chgData name="Claire Walker" userId="ea9b7a16-6533-4bfc-968f-2b771b65ab59" providerId="ADAL" clId="{7F085A9B-25BC-41FB-A3C6-83F02ECEA3A1}" dt="2019-07-05T13:32:09.299" v="5" actId="732"/>
          <ac:picMkLst>
            <pc:docMk/>
            <pc:sldMk cId="2640630456" sldId="390"/>
            <ac:picMk id="7" creationId="{08A185C8-4C5B-47DB-B21D-FA612EE44686}"/>
          </ac:picMkLst>
        </pc:picChg>
      </pc:sldChg>
      <pc:sldChg chg="add">
        <pc:chgData name="Claire Walker" userId="ea9b7a16-6533-4bfc-968f-2b771b65ab59" providerId="ADAL" clId="{7F085A9B-25BC-41FB-A3C6-83F02ECEA3A1}" dt="2019-07-05T13:31:43.443" v="0"/>
        <pc:sldMkLst>
          <pc:docMk/>
          <pc:sldMk cId="2164711400" sldId="391"/>
        </pc:sldMkLst>
      </pc:sldChg>
      <pc:sldChg chg="addSp delSp modSp add">
        <pc:chgData name="Claire Walker" userId="ea9b7a16-6533-4bfc-968f-2b771b65ab59" providerId="ADAL" clId="{7F085A9B-25BC-41FB-A3C6-83F02ECEA3A1}" dt="2019-07-05T13:44:47.221" v="371" actId="478"/>
        <pc:sldMkLst>
          <pc:docMk/>
          <pc:sldMk cId="1881551906" sldId="392"/>
        </pc:sldMkLst>
        <pc:spChg chg="mod">
          <ac:chgData name="Claire Walker" userId="ea9b7a16-6533-4bfc-968f-2b771b65ab59" providerId="ADAL" clId="{7F085A9B-25BC-41FB-A3C6-83F02ECEA3A1}" dt="2019-07-05T13:43:40.093" v="288" actId="20577"/>
          <ac:spMkLst>
            <pc:docMk/>
            <pc:sldMk cId="1881551906" sldId="392"/>
            <ac:spMk id="19" creationId="{5252A847-DE45-4FA3-A1F8-EEBEB845FF8E}"/>
          </ac:spMkLst>
        </pc:spChg>
        <pc:grpChg chg="mod">
          <ac:chgData name="Claire Walker" userId="ea9b7a16-6533-4bfc-968f-2b771b65ab59" providerId="ADAL" clId="{7F085A9B-25BC-41FB-A3C6-83F02ECEA3A1}" dt="2019-07-05T13:43:38.106" v="287" actId="1036"/>
          <ac:grpSpMkLst>
            <pc:docMk/>
            <pc:sldMk cId="1881551906" sldId="392"/>
            <ac:grpSpMk id="2" creationId="{B4BE8EFE-5B80-46D0-AA43-A92FC342FDB0}"/>
          </ac:grpSpMkLst>
        </pc:grpChg>
        <pc:graphicFrameChg chg="add del mod modGraphic">
          <ac:chgData name="Claire Walker" userId="ea9b7a16-6533-4bfc-968f-2b771b65ab59" providerId="ADAL" clId="{7F085A9B-25BC-41FB-A3C6-83F02ECEA3A1}" dt="2019-07-05T13:44:47.221" v="371" actId="478"/>
          <ac:graphicFrameMkLst>
            <pc:docMk/>
            <pc:sldMk cId="1881551906" sldId="392"/>
            <ac:graphicFrameMk id="26" creationId="{47EC81A6-DCD5-49FE-938F-0244A83C7B37}"/>
          </ac:graphicFrameMkLst>
        </pc:graphicFrameChg>
        <pc:graphicFrameChg chg="add del mod modGraphic">
          <ac:chgData name="Claire Walker" userId="ea9b7a16-6533-4bfc-968f-2b771b65ab59" providerId="ADAL" clId="{7F085A9B-25BC-41FB-A3C6-83F02ECEA3A1}" dt="2019-07-05T13:44:47.221" v="371" actId="478"/>
          <ac:graphicFrameMkLst>
            <pc:docMk/>
            <pc:sldMk cId="1881551906" sldId="392"/>
            <ac:graphicFrameMk id="27" creationId="{9F047DB0-929D-46F8-A8E2-07CF136784C9}"/>
          </ac:graphicFrameMkLst>
        </pc:graphicFrameChg>
        <pc:graphicFrameChg chg="add del mod modGraphic">
          <ac:chgData name="Claire Walker" userId="ea9b7a16-6533-4bfc-968f-2b771b65ab59" providerId="ADAL" clId="{7F085A9B-25BC-41FB-A3C6-83F02ECEA3A1}" dt="2019-07-05T13:44:47.221" v="371" actId="478"/>
          <ac:graphicFrameMkLst>
            <pc:docMk/>
            <pc:sldMk cId="1881551906" sldId="392"/>
            <ac:graphicFrameMk id="28" creationId="{4468F715-2F34-4505-87BC-2BB7CB8996C8}"/>
          </ac:graphicFrameMkLst>
        </pc:graphicFrameChg>
        <pc:graphicFrameChg chg="add del mod modGraphic">
          <ac:chgData name="Claire Walker" userId="ea9b7a16-6533-4bfc-968f-2b771b65ab59" providerId="ADAL" clId="{7F085A9B-25BC-41FB-A3C6-83F02ECEA3A1}" dt="2019-07-05T13:44:47.221" v="371" actId="478"/>
          <ac:graphicFrameMkLst>
            <pc:docMk/>
            <pc:sldMk cId="1881551906" sldId="392"/>
            <ac:graphicFrameMk id="29" creationId="{4C053996-682F-4001-B5B2-1F753A67BCE4}"/>
          </ac:graphicFrameMkLst>
        </pc:graphicFrameChg>
      </pc:sldChg>
      <pc:sldChg chg="add">
        <pc:chgData name="Claire Walker" userId="ea9b7a16-6533-4bfc-968f-2b771b65ab59" providerId="ADAL" clId="{7F085A9B-25BC-41FB-A3C6-83F02ECEA3A1}" dt="2019-07-05T13:44:43.084" v="370"/>
        <pc:sldMkLst>
          <pc:docMk/>
          <pc:sldMk cId="2896504798" sldId="393"/>
        </pc:sldMkLst>
      </pc:sldChg>
    </pc:docChg>
  </pc:docChgLst>
  <pc:docChgLst>
    <pc:chgData name="Davina Szilvasy" userId="59fb472d-eed4-4f11-9686-c2c8db02a2cd" providerId="ADAL" clId="{C4907CC3-AC8B-47CA-9A82-C82AE81D2F25}"/>
    <pc:docChg chg="modSld">
      <pc:chgData name="Davina Szilvasy" userId="59fb472d-eed4-4f11-9686-c2c8db02a2cd" providerId="ADAL" clId="{C4907CC3-AC8B-47CA-9A82-C82AE81D2F25}" dt="2019-07-05T14:38:15.915" v="1" actId="20577"/>
      <pc:docMkLst>
        <pc:docMk/>
      </pc:docMkLst>
      <pc:sldChg chg="modSp">
        <pc:chgData name="Davina Szilvasy" userId="59fb472d-eed4-4f11-9686-c2c8db02a2cd" providerId="ADAL" clId="{C4907CC3-AC8B-47CA-9A82-C82AE81D2F25}" dt="2019-07-05T14:38:15.915" v="1" actId="20577"/>
        <pc:sldMkLst>
          <pc:docMk/>
          <pc:sldMk cId="2640630456" sldId="390"/>
        </pc:sldMkLst>
        <pc:spChg chg="mod">
          <ac:chgData name="Davina Szilvasy" userId="59fb472d-eed4-4f11-9686-c2c8db02a2cd" providerId="ADAL" clId="{C4907CC3-AC8B-47CA-9A82-C82AE81D2F25}" dt="2019-07-05T14:38:15.915" v="1" actId="20577"/>
          <ac:spMkLst>
            <pc:docMk/>
            <pc:sldMk cId="2640630456" sldId="390"/>
            <ac:spMk id="17" creationId="{0F18B4CD-798D-4EA5-92CF-7A4BB6DD981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11/10/2019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11/10/2019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11/10/2019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11/10/2019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11/10/2019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11/10/2019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11/10/2019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survey.zohopublic.eu/zs/V2BBW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classroomsecrets.co.uk/fact-families-year-2-addition-and-subtraction-free-resource-pack"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category/maths/year-2/autumn-block-2-addition-and-subtraction-year-2/" TargetMode="External"/><Relationship Id="rId5" Type="http://schemas.openxmlformats.org/officeDocument/2006/relationships/hyperlink" Target="https://classroomsecrets.co.uk/content-domain-filter/?fwp_contentdomain=2c3" TargetMode="External"/><Relationship Id="rId4" Type="http://schemas.openxmlformats.org/officeDocument/2006/relationships/hyperlink" Target="https://classroomsecrets.co.uk/content-domain-filter/?fwp_contentdomain=2c1"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252552" cy="403587"/>
            <a:chOff x="79697" y="6454317"/>
            <a:chExt cx="1252552"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252552"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4"/>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prstClr val="black"/>
              </a:solidFill>
              <a:latin typeface="Century Gothic" panose="020B0502020202020204" pitchFamily="34" charset="0"/>
            </a:endParaRPr>
          </a:p>
        </p:txBody>
      </p:sp>
      <p:pic>
        <p:nvPicPr>
          <p:cNvPr id="7" name="Picture 6">
            <a:extLst>
              <a:ext uri="{FF2B5EF4-FFF2-40B4-BE49-F238E27FC236}">
                <a16:creationId xmlns:a16="http://schemas.microsoft.com/office/drawing/2014/main" id="{08A185C8-4C5B-47DB-B21D-FA612EE44686}"/>
              </a:ext>
            </a:extLst>
          </p:cNvPr>
          <p:cNvPicPr>
            <a:picLocks noChangeAspect="1"/>
          </p:cNvPicPr>
          <p:nvPr/>
        </p:nvPicPr>
        <p:blipFill rotWithShape="1">
          <a:blip r:embed="rId5">
            <a:extLst>
              <a:ext uri="{28A0092B-C50C-407E-A947-70E740481C1C}">
                <a14:useLocalDpi xmlns:a14="http://schemas.microsoft.com/office/drawing/2010/main" val="0"/>
              </a:ext>
            </a:extLst>
          </a:blip>
          <a:srcRect t="23980" b="33603"/>
          <a:stretch/>
        </p:blipFill>
        <p:spPr>
          <a:xfrm>
            <a:off x="793488" y="768625"/>
            <a:ext cx="7557025" cy="2266123"/>
          </a:xfrm>
          <a:prstGeom prst="rect">
            <a:avLst/>
          </a:prstGeom>
        </p:spPr>
      </p:pic>
    </p:spTree>
    <p:extLst>
      <p:ext uri="{BB962C8B-B14F-4D97-AF65-F5344CB8AC3E}">
        <p14:creationId xmlns:p14="http://schemas.microsoft.com/office/powerpoint/2010/main" val="2640630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97" name="Group 96">
            <a:extLst>
              <a:ext uri="{FF2B5EF4-FFF2-40B4-BE49-F238E27FC236}">
                <a16:creationId xmlns:a16="http://schemas.microsoft.com/office/drawing/2014/main" id="{A427B7A5-F266-40D9-A296-CFB381A6DE08}"/>
              </a:ext>
            </a:extLst>
          </p:cNvPr>
          <p:cNvGrpSpPr/>
          <p:nvPr/>
        </p:nvGrpSpPr>
        <p:grpSpPr>
          <a:xfrm>
            <a:off x="71151" y="6454317"/>
            <a:ext cx="1252552" cy="403587"/>
            <a:chOff x="79697" y="6454317"/>
            <a:chExt cx="1252552" cy="403587"/>
          </a:xfrm>
        </p:grpSpPr>
        <p:sp>
          <p:nvSpPr>
            <p:cNvPr id="98" name="TextBox 8">
              <a:extLst>
                <a:ext uri="{FF2B5EF4-FFF2-40B4-BE49-F238E27FC236}">
                  <a16:creationId xmlns:a16="http://schemas.microsoft.com/office/drawing/2014/main" id="{D8AF93EE-C727-4FBF-AD88-8F99869FFE79}"/>
                </a:ext>
              </a:extLst>
            </p:cNvPr>
            <p:cNvSpPr txBox="1"/>
            <p:nvPr/>
          </p:nvSpPr>
          <p:spPr>
            <a:xfrm>
              <a:off x="79697" y="6688627"/>
              <a:ext cx="1252552"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2018</a:t>
              </a:r>
            </a:p>
          </p:txBody>
        </p:sp>
        <p:pic>
          <p:nvPicPr>
            <p:cNvPr id="99" name="Picture 98" descr="A close up of a sign&#10;&#10;Description generated with high confidence">
              <a:extLst>
                <a:ext uri="{FF2B5EF4-FFF2-40B4-BE49-F238E27FC236}">
                  <a16:creationId xmlns:a16="http://schemas.microsoft.com/office/drawing/2014/main" id="{2BDA141C-1790-409F-8D96-7CEF39FD6C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34" name="Picture 33">
            <a:extLst>
              <a:ext uri="{FF2B5EF4-FFF2-40B4-BE49-F238E27FC236}">
                <a16:creationId xmlns:a16="http://schemas.microsoft.com/office/drawing/2014/main" id="{3F8BA78E-2BC8-4A0A-90E2-6C079F02B82F}"/>
              </a:ext>
            </a:extLst>
          </p:cNvPr>
          <p:cNvPicPr>
            <a:picLocks noChangeAspect="1"/>
          </p:cNvPicPr>
          <p:nvPr/>
        </p:nvPicPr>
        <p:blipFill>
          <a:blip r:embed="rId4"/>
          <a:stretch>
            <a:fillRect/>
          </a:stretch>
        </p:blipFill>
        <p:spPr>
          <a:xfrm>
            <a:off x="115438" y="141338"/>
            <a:ext cx="8913124" cy="6322100"/>
          </a:xfrm>
          <a:prstGeom prst="rect">
            <a:avLst/>
          </a:prstGeom>
        </p:spPr>
      </p:pic>
      <p:graphicFrame>
        <p:nvGraphicFramePr>
          <p:cNvPr id="35" name="Table 34">
            <a:extLst>
              <a:ext uri="{FF2B5EF4-FFF2-40B4-BE49-F238E27FC236}">
                <a16:creationId xmlns:a16="http://schemas.microsoft.com/office/drawing/2014/main" id="{4310D928-0647-4090-9ABE-19E5768096E3}"/>
              </a:ext>
            </a:extLst>
          </p:cNvPr>
          <p:cNvGraphicFramePr>
            <a:graphicFrameLocks noGrp="1"/>
          </p:cNvGraphicFramePr>
          <p:nvPr/>
        </p:nvGraphicFramePr>
        <p:xfrm>
          <a:off x="920913" y="1794908"/>
          <a:ext cx="3086770" cy="1234708"/>
        </p:xfrm>
        <a:graphic>
          <a:graphicData uri="http://schemas.openxmlformats.org/drawingml/2006/table">
            <a:tbl>
              <a:tblPr firstRow="1" bandRow="1">
                <a:tableStyleId>{5940675A-B579-460E-94D1-54222C63F5DA}</a:tableStyleId>
              </a:tblPr>
              <a:tblGrid>
                <a:gridCol w="617354">
                  <a:extLst>
                    <a:ext uri="{9D8B030D-6E8A-4147-A177-3AD203B41FA5}">
                      <a16:colId xmlns:a16="http://schemas.microsoft.com/office/drawing/2014/main" val="297047008"/>
                    </a:ext>
                  </a:extLst>
                </a:gridCol>
                <a:gridCol w="617354">
                  <a:extLst>
                    <a:ext uri="{9D8B030D-6E8A-4147-A177-3AD203B41FA5}">
                      <a16:colId xmlns:a16="http://schemas.microsoft.com/office/drawing/2014/main" val="1239594746"/>
                    </a:ext>
                  </a:extLst>
                </a:gridCol>
                <a:gridCol w="617354">
                  <a:extLst>
                    <a:ext uri="{9D8B030D-6E8A-4147-A177-3AD203B41FA5}">
                      <a16:colId xmlns:a16="http://schemas.microsoft.com/office/drawing/2014/main" val="2726095122"/>
                    </a:ext>
                  </a:extLst>
                </a:gridCol>
                <a:gridCol w="617354">
                  <a:extLst>
                    <a:ext uri="{9D8B030D-6E8A-4147-A177-3AD203B41FA5}">
                      <a16:colId xmlns:a16="http://schemas.microsoft.com/office/drawing/2014/main" val="4128165998"/>
                    </a:ext>
                  </a:extLst>
                </a:gridCol>
                <a:gridCol w="617354">
                  <a:extLst>
                    <a:ext uri="{9D8B030D-6E8A-4147-A177-3AD203B41FA5}">
                      <a16:colId xmlns:a16="http://schemas.microsoft.com/office/drawing/2014/main" val="3974952599"/>
                    </a:ext>
                  </a:extLst>
                </a:gridCol>
              </a:tblGrid>
              <a:tr h="617354">
                <a:tc>
                  <a:txBody>
                    <a:bodyPr/>
                    <a:lstStyle/>
                    <a:p>
                      <a:pPr algn="ctr"/>
                      <a:endParaRPr lang="en-GB" sz="3500" dirty="0">
                        <a:solidFill>
                          <a:srgbClr val="00B0F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3500" dirty="0">
                        <a:solidFill>
                          <a:srgbClr val="00B0F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3500" dirty="0">
                        <a:solidFill>
                          <a:srgbClr val="00B0F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3500" dirty="0">
                        <a:solidFill>
                          <a:srgbClr val="00B0F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3500" dirty="0">
                        <a:solidFill>
                          <a:srgbClr val="00B0F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2808757"/>
                  </a:ext>
                </a:extLst>
              </a:tr>
              <a:tr h="61735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3500" dirty="0">
                        <a:solidFill>
                          <a:srgbClr val="00B0F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3500" dirty="0">
                        <a:solidFill>
                          <a:srgbClr val="00B0F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3500" dirty="0">
                        <a:solidFill>
                          <a:srgbClr val="00B0F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3500" dirty="0">
                        <a:solidFill>
                          <a:srgbClr val="00B0F0"/>
                        </a:solidFill>
                        <a:sym typeface="Wingdings" panose="05000000000000000000" pitchFamily="2" charset="2"/>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3500" dirty="0">
                        <a:solidFill>
                          <a:srgbClr val="00B0F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2472637"/>
                  </a:ext>
                </a:extLst>
              </a:tr>
            </a:tbl>
          </a:graphicData>
        </a:graphic>
      </p:graphicFrame>
      <p:graphicFrame>
        <p:nvGraphicFramePr>
          <p:cNvPr id="36" name="Table 35">
            <a:extLst>
              <a:ext uri="{FF2B5EF4-FFF2-40B4-BE49-F238E27FC236}">
                <a16:creationId xmlns:a16="http://schemas.microsoft.com/office/drawing/2014/main" id="{64747F9D-0899-48F7-87E9-9B805BF5F8DD}"/>
              </a:ext>
            </a:extLst>
          </p:cNvPr>
          <p:cNvGraphicFramePr>
            <a:graphicFrameLocks noGrp="1"/>
          </p:cNvGraphicFramePr>
          <p:nvPr/>
        </p:nvGraphicFramePr>
        <p:xfrm>
          <a:off x="5470091" y="1794908"/>
          <a:ext cx="3086770" cy="1234708"/>
        </p:xfrm>
        <a:graphic>
          <a:graphicData uri="http://schemas.openxmlformats.org/drawingml/2006/table">
            <a:tbl>
              <a:tblPr firstRow="1" bandRow="1">
                <a:tableStyleId>{5940675A-B579-460E-94D1-54222C63F5DA}</a:tableStyleId>
              </a:tblPr>
              <a:tblGrid>
                <a:gridCol w="617354">
                  <a:extLst>
                    <a:ext uri="{9D8B030D-6E8A-4147-A177-3AD203B41FA5}">
                      <a16:colId xmlns:a16="http://schemas.microsoft.com/office/drawing/2014/main" val="297047008"/>
                    </a:ext>
                  </a:extLst>
                </a:gridCol>
                <a:gridCol w="617354">
                  <a:extLst>
                    <a:ext uri="{9D8B030D-6E8A-4147-A177-3AD203B41FA5}">
                      <a16:colId xmlns:a16="http://schemas.microsoft.com/office/drawing/2014/main" val="1239594746"/>
                    </a:ext>
                  </a:extLst>
                </a:gridCol>
                <a:gridCol w="617354">
                  <a:extLst>
                    <a:ext uri="{9D8B030D-6E8A-4147-A177-3AD203B41FA5}">
                      <a16:colId xmlns:a16="http://schemas.microsoft.com/office/drawing/2014/main" val="2726095122"/>
                    </a:ext>
                  </a:extLst>
                </a:gridCol>
                <a:gridCol w="617354">
                  <a:extLst>
                    <a:ext uri="{9D8B030D-6E8A-4147-A177-3AD203B41FA5}">
                      <a16:colId xmlns:a16="http://schemas.microsoft.com/office/drawing/2014/main" val="4128165998"/>
                    </a:ext>
                  </a:extLst>
                </a:gridCol>
                <a:gridCol w="617354">
                  <a:extLst>
                    <a:ext uri="{9D8B030D-6E8A-4147-A177-3AD203B41FA5}">
                      <a16:colId xmlns:a16="http://schemas.microsoft.com/office/drawing/2014/main" val="3974952599"/>
                    </a:ext>
                  </a:extLst>
                </a:gridCol>
              </a:tblGrid>
              <a:tr h="617354">
                <a:tc>
                  <a:txBody>
                    <a:bodyPr/>
                    <a:lstStyle/>
                    <a:p>
                      <a:pPr algn="ctr"/>
                      <a:endParaRPr lang="en-GB" sz="3500" dirty="0">
                        <a:solidFill>
                          <a:srgbClr val="00B0F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3500" dirty="0">
                        <a:solidFill>
                          <a:srgbClr val="00B0F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3500" dirty="0">
                        <a:solidFill>
                          <a:srgbClr val="00B0F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3500" dirty="0">
                        <a:solidFill>
                          <a:srgbClr val="00B0F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3500" dirty="0">
                        <a:solidFill>
                          <a:srgbClr val="00B0F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2808757"/>
                  </a:ext>
                </a:extLst>
              </a:tr>
              <a:tr h="61735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3500" dirty="0">
                        <a:solidFill>
                          <a:srgbClr val="00B0F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3500" dirty="0">
                        <a:solidFill>
                          <a:srgbClr val="00B0F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3500" dirty="0">
                        <a:solidFill>
                          <a:srgbClr val="00B0F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3500" dirty="0">
                        <a:solidFill>
                          <a:srgbClr val="00B0F0"/>
                        </a:solidFill>
                        <a:sym typeface="Wingdings" panose="05000000000000000000" pitchFamily="2" charset="2"/>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3500" dirty="0">
                        <a:solidFill>
                          <a:srgbClr val="00B0F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2472637"/>
                  </a:ext>
                </a:extLst>
              </a:tr>
            </a:tbl>
          </a:graphicData>
        </a:graphic>
      </p:graphicFrame>
      <p:grpSp>
        <p:nvGrpSpPr>
          <p:cNvPr id="37" name="Group 36">
            <a:extLst>
              <a:ext uri="{FF2B5EF4-FFF2-40B4-BE49-F238E27FC236}">
                <a16:creationId xmlns:a16="http://schemas.microsoft.com/office/drawing/2014/main" id="{0F7AB10A-8A3F-4F3F-ACA2-DB80D10A6585}"/>
              </a:ext>
            </a:extLst>
          </p:cNvPr>
          <p:cNvGrpSpPr/>
          <p:nvPr/>
        </p:nvGrpSpPr>
        <p:grpSpPr>
          <a:xfrm>
            <a:off x="973898" y="1864757"/>
            <a:ext cx="7531605" cy="1111910"/>
            <a:chOff x="973898" y="1864757"/>
            <a:chExt cx="7531605" cy="1111910"/>
          </a:xfrm>
        </p:grpSpPr>
        <p:sp>
          <p:nvSpPr>
            <p:cNvPr id="38" name="Oval 37">
              <a:extLst>
                <a:ext uri="{FF2B5EF4-FFF2-40B4-BE49-F238E27FC236}">
                  <a16:creationId xmlns:a16="http://schemas.microsoft.com/office/drawing/2014/main" id="{381E613A-A644-4E2F-8D99-8171CE619125}"/>
                </a:ext>
              </a:extLst>
            </p:cNvPr>
            <p:cNvSpPr/>
            <p:nvPr/>
          </p:nvSpPr>
          <p:spPr>
            <a:xfrm>
              <a:off x="2201825" y="1864757"/>
              <a:ext cx="516155" cy="516156"/>
            </a:xfrm>
            <a:prstGeom prst="ellipse">
              <a:avLst/>
            </a:prstGeom>
            <a:solidFill>
              <a:schemeClr val="bg1"/>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B4431473-4428-472C-8312-A87B92FAFAF5}"/>
                </a:ext>
              </a:extLst>
            </p:cNvPr>
            <p:cNvSpPr/>
            <p:nvPr/>
          </p:nvSpPr>
          <p:spPr>
            <a:xfrm>
              <a:off x="2819022" y="1864757"/>
              <a:ext cx="516155" cy="516156"/>
            </a:xfrm>
            <a:prstGeom prst="ellipse">
              <a:avLst/>
            </a:prstGeom>
            <a:solidFill>
              <a:schemeClr val="bg1"/>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Oval 40">
              <a:extLst>
                <a:ext uri="{FF2B5EF4-FFF2-40B4-BE49-F238E27FC236}">
                  <a16:creationId xmlns:a16="http://schemas.microsoft.com/office/drawing/2014/main" id="{043AFCFA-99B8-4778-9943-6DD4D18D4DE2}"/>
                </a:ext>
              </a:extLst>
            </p:cNvPr>
            <p:cNvSpPr/>
            <p:nvPr/>
          </p:nvSpPr>
          <p:spPr>
            <a:xfrm>
              <a:off x="1582568" y="1864757"/>
              <a:ext cx="516155" cy="516156"/>
            </a:xfrm>
            <a:prstGeom prst="ellipse">
              <a:avLst/>
            </a:prstGeom>
            <a:solidFill>
              <a:schemeClr val="bg1"/>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Oval 41">
              <a:extLst>
                <a:ext uri="{FF2B5EF4-FFF2-40B4-BE49-F238E27FC236}">
                  <a16:creationId xmlns:a16="http://schemas.microsoft.com/office/drawing/2014/main" id="{F1BCDE6B-49E7-4053-955C-58B328227088}"/>
                </a:ext>
              </a:extLst>
            </p:cNvPr>
            <p:cNvSpPr/>
            <p:nvPr/>
          </p:nvSpPr>
          <p:spPr>
            <a:xfrm>
              <a:off x="3436294" y="1864757"/>
              <a:ext cx="516155" cy="516156"/>
            </a:xfrm>
            <a:prstGeom prst="ellipse">
              <a:avLst/>
            </a:prstGeom>
            <a:solidFill>
              <a:schemeClr val="bg1"/>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Oval 42">
              <a:extLst>
                <a:ext uri="{FF2B5EF4-FFF2-40B4-BE49-F238E27FC236}">
                  <a16:creationId xmlns:a16="http://schemas.microsoft.com/office/drawing/2014/main" id="{58F22CF2-2056-4B29-86AE-6F407BC27B48}"/>
                </a:ext>
              </a:extLst>
            </p:cNvPr>
            <p:cNvSpPr/>
            <p:nvPr/>
          </p:nvSpPr>
          <p:spPr>
            <a:xfrm>
              <a:off x="2201825" y="2460511"/>
              <a:ext cx="516154" cy="516156"/>
            </a:xfrm>
            <a:prstGeom prst="ellipse">
              <a:avLst/>
            </a:prstGeom>
            <a:solidFill>
              <a:srgbClr val="FF0066"/>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E3C3410F-9F3F-450E-AD5D-E67B413CFF7D}"/>
                </a:ext>
              </a:extLst>
            </p:cNvPr>
            <p:cNvSpPr/>
            <p:nvPr/>
          </p:nvSpPr>
          <p:spPr>
            <a:xfrm>
              <a:off x="2819022" y="2460511"/>
              <a:ext cx="516154" cy="516156"/>
            </a:xfrm>
            <a:prstGeom prst="ellipse">
              <a:avLst/>
            </a:prstGeom>
            <a:solidFill>
              <a:srgbClr val="FF0066"/>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Oval 44">
              <a:extLst>
                <a:ext uri="{FF2B5EF4-FFF2-40B4-BE49-F238E27FC236}">
                  <a16:creationId xmlns:a16="http://schemas.microsoft.com/office/drawing/2014/main" id="{E6ADC042-C85B-4EE7-A5A5-A82F38033DBB}"/>
                </a:ext>
              </a:extLst>
            </p:cNvPr>
            <p:cNvSpPr/>
            <p:nvPr/>
          </p:nvSpPr>
          <p:spPr>
            <a:xfrm>
              <a:off x="973898" y="2460511"/>
              <a:ext cx="516154" cy="516156"/>
            </a:xfrm>
            <a:prstGeom prst="ellipse">
              <a:avLst/>
            </a:prstGeom>
            <a:solidFill>
              <a:srgbClr val="FF0066"/>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Oval 45">
              <a:extLst>
                <a:ext uri="{FF2B5EF4-FFF2-40B4-BE49-F238E27FC236}">
                  <a16:creationId xmlns:a16="http://schemas.microsoft.com/office/drawing/2014/main" id="{B7C4DD6A-6763-4D6A-B5D8-047D5C6D1D36}"/>
                </a:ext>
              </a:extLst>
            </p:cNvPr>
            <p:cNvSpPr/>
            <p:nvPr/>
          </p:nvSpPr>
          <p:spPr>
            <a:xfrm>
              <a:off x="1582568" y="2460511"/>
              <a:ext cx="516154" cy="516156"/>
            </a:xfrm>
            <a:prstGeom prst="ellipse">
              <a:avLst/>
            </a:prstGeom>
            <a:solidFill>
              <a:srgbClr val="FF0066"/>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Oval 46">
              <a:extLst>
                <a:ext uri="{FF2B5EF4-FFF2-40B4-BE49-F238E27FC236}">
                  <a16:creationId xmlns:a16="http://schemas.microsoft.com/office/drawing/2014/main" id="{EE42D479-3434-44F7-A570-9C736EC15CDE}"/>
                </a:ext>
              </a:extLst>
            </p:cNvPr>
            <p:cNvSpPr/>
            <p:nvPr/>
          </p:nvSpPr>
          <p:spPr>
            <a:xfrm>
              <a:off x="3436294" y="2460511"/>
              <a:ext cx="516154" cy="516156"/>
            </a:xfrm>
            <a:prstGeom prst="ellipse">
              <a:avLst/>
            </a:prstGeom>
            <a:solidFill>
              <a:srgbClr val="FF0066"/>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Oval 47">
              <a:extLst>
                <a:ext uri="{FF2B5EF4-FFF2-40B4-BE49-F238E27FC236}">
                  <a16:creationId xmlns:a16="http://schemas.microsoft.com/office/drawing/2014/main" id="{C5ADB713-5557-4C53-927A-34355C1CE2B0}"/>
                </a:ext>
              </a:extLst>
            </p:cNvPr>
            <p:cNvSpPr/>
            <p:nvPr/>
          </p:nvSpPr>
          <p:spPr>
            <a:xfrm>
              <a:off x="6749083" y="1864757"/>
              <a:ext cx="516154" cy="516156"/>
            </a:xfrm>
            <a:prstGeom prst="ellipse">
              <a:avLst/>
            </a:prstGeom>
            <a:solidFill>
              <a:srgbClr val="FF0066"/>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268320FD-73C6-43E5-B101-DD553BA4B827}"/>
                </a:ext>
              </a:extLst>
            </p:cNvPr>
            <p:cNvSpPr/>
            <p:nvPr/>
          </p:nvSpPr>
          <p:spPr>
            <a:xfrm>
              <a:off x="7371948" y="1864757"/>
              <a:ext cx="516154" cy="516156"/>
            </a:xfrm>
            <a:prstGeom prst="ellipse">
              <a:avLst/>
            </a:prstGeom>
            <a:solidFill>
              <a:srgbClr val="FF0066"/>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Oval 49">
              <a:extLst>
                <a:ext uri="{FF2B5EF4-FFF2-40B4-BE49-F238E27FC236}">
                  <a16:creationId xmlns:a16="http://schemas.microsoft.com/office/drawing/2014/main" id="{AF2F057E-B51C-465B-86ED-60FC6781FF9F}"/>
                </a:ext>
              </a:extLst>
            </p:cNvPr>
            <p:cNvSpPr/>
            <p:nvPr/>
          </p:nvSpPr>
          <p:spPr>
            <a:xfrm>
              <a:off x="5518973" y="1864757"/>
              <a:ext cx="516154" cy="516156"/>
            </a:xfrm>
            <a:prstGeom prst="ellipse">
              <a:avLst/>
            </a:prstGeom>
            <a:solidFill>
              <a:srgbClr val="FF0066"/>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Oval 50">
              <a:extLst>
                <a:ext uri="{FF2B5EF4-FFF2-40B4-BE49-F238E27FC236}">
                  <a16:creationId xmlns:a16="http://schemas.microsoft.com/office/drawing/2014/main" id="{5A67A88E-38BE-4A12-AB3C-3E54874E8016}"/>
                </a:ext>
              </a:extLst>
            </p:cNvPr>
            <p:cNvSpPr/>
            <p:nvPr/>
          </p:nvSpPr>
          <p:spPr>
            <a:xfrm>
              <a:off x="6135848" y="1864757"/>
              <a:ext cx="516154" cy="516156"/>
            </a:xfrm>
            <a:prstGeom prst="ellipse">
              <a:avLst/>
            </a:prstGeom>
            <a:solidFill>
              <a:srgbClr val="FF0066"/>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Oval 52">
              <a:extLst>
                <a:ext uri="{FF2B5EF4-FFF2-40B4-BE49-F238E27FC236}">
                  <a16:creationId xmlns:a16="http://schemas.microsoft.com/office/drawing/2014/main" id="{045FCFE1-3D7D-4125-B4D1-3430CC14BB56}"/>
                </a:ext>
              </a:extLst>
            </p:cNvPr>
            <p:cNvSpPr/>
            <p:nvPr/>
          </p:nvSpPr>
          <p:spPr>
            <a:xfrm>
              <a:off x="6749083" y="2460511"/>
              <a:ext cx="516154" cy="516156"/>
            </a:xfrm>
            <a:prstGeom prst="ellipse">
              <a:avLst/>
            </a:prstGeom>
            <a:solidFill>
              <a:srgbClr val="FF0066"/>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Oval 53">
              <a:extLst>
                <a:ext uri="{FF2B5EF4-FFF2-40B4-BE49-F238E27FC236}">
                  <a16:creationId xmlns:a16="http://schemas.microsoft.com/office/drawing/2014/main" id="{2EB3F7AC-46FA-4D6C-8E08-FB9759F2865A}"/>
                </a:ext>
              </a:extLst>
            </p:cNvPr>
            <p:cNvSpPr/>
            <p:nvPr/>
          </p:nvSpPr>
          <p:spPr>
            <a:xfrm>
              <a:off x="7989349" y="2460511"/>
              <a:ext cx="516154" cy="516156"/>
            </a:xfrm>
            <a:prstGeom prst="ellipse">
              <a:avLst/>
            </a:prstGeom>
            <a:solidFill>
              <a:srgbClr val="FF0066"/>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3FDBDAB2-B196-4858-835D-EE9E20F5D839}"/>
                </a:ext>
              </a:extLst>
            </p:cNvPr>
            <p:cNvSpPr/>
            <p:nvPr/>
          </p:nvSpPr>
          <p:spPr>
            <a:xfrm>
              <a:off x="5518973" y="2460511"/>
              <a:ext cx="516154" cy="516156"/>
            </a:xfrm>
            <a:prstGeom prst="ellipse">
              <a:avLst/>
            </a:prstGeom>
            <a:solidFill>
              <a:schemeClr val="bg1"/>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 name="Oval 55">
              <a:extLst>
                <a:ext uri="{FF2B5EF4-FFF2-40B4-BE49-F238E27FC236}">
                  <a16:creationId xmlns:a16="http://schemas.microsoft.com/office/drawing/2014/main" id="{1417FEAC-D928-42FA-AF92-2E11F802605C}"/>
                </a:ext>
              </a:extLst>
            </p:cNvPr>
            <p:cNvSpPr/>
            <p:nvPr/>
          </p:nvSpPr>
          <p:spPr>
            <a:xfrm>
              <a:off x="6135848" y="2460511"/>
              <a:ext cx="516154" cy="516156"/>
            </a:xfrm>
            <a:prstGeom prst="ellipse">
              <a:avLst/>
            </a:prstGeom>
            <a:solidFill>
              <a:schemeClr val="bg1"/>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57" name="Table 56">
            <a:extLst>
              <a:ext uri="{FF2B5EF4-FFF2-40B4-BE49-F238E27FC236}">
                <a16:creationId xmlns:a16="http://schemas.microsoft.com/office/drawing/2014/main" id="{F9D22F00-3A71-48A0-AC5C-06E9D908AC12}"/>
              </a:ext>
            </a:extLst>
          </p:cNvPr>
          <p:cNvGraphicFramePr>
            <a:graphicFrameLocks noGrp="1"/>
          </p:cNvGraphicFramePr>
          <p:nvPr/>
        </p:nvGraphicFramePr>
        <p:xfrm>
          <a:off x="2554594" y="3412582"/>
          <a:ext cx="4209225" cy="722663"/>
        </p:xfrm>
        <a:graphic>
          <a:graphicData uri="http://schemas.openxmlformats.org/drawingml/2006/table">
            <a:tbl>
              <a:tblPr firstRow="1" bandRow="1">
                <a:tableStyleId>{5940675A-B579-460E-94D1-54222C63F5DA}</a:tableStyleId>
              </a:tblPr>
              <a:tblGrid>
                <a:gridCol w="841845">
                  <a:extLst>
                    <a:ext uri="{9D8B030D-6E8A-4147-A177-3AD203B41FA5}">
                      <a16:colId xmlns:a16="http://schemas.microsoft.com/office/drawing/2014/main" val="2709853260"/>
                    </a:ext>
                  </a:extLst>
                </a:gridCol>
                <a:gridCol w="841845">
                  <a:extLst>
                    <a:ext uri="{9D8B030D-6E8A-4147-A177-3AD203B41FA5}">
                      <a16:colId xmlns:a16="http://schemas.microsoft.com/office/drawing/2014/main" val="621687845"/>
                    </a:ext>
                  </a:extLst>
                </a:gridCol>
                <a:gridCol w="841845">
                  <a:extLst>
                    <a:ext uri="{9D8B030D-6E8A-4147-A177-3AD203B41FA5}">
                      <a16:colId xmlns:a16="http://schemas.microsoft.com/office/drawing/2014/main" val="3433600606"/>
                    </a:ext>
                  </a:extLst>
                </a:gridCol>
                <a:gridCol w="841845">
                  <a:extLst>
                    <a:ext uri="{9D8B030D-6E8A-4147-A177-3AD203B41FA5}">
                      <a16:colId xmlns:a16="http://schemas.microsoft.com/office/drawing/2014/main" val="1801012688"/>
                    </a:ext>
                  </a:extLst>
                </a:gridCol>
                <a:gridCol w="841845">
                  <a:extLst>
                    <a:ext uri="{9D8B030D-6E8A-4147-A177-3AD203B41FA5}">
                      <a16:colId xmlns:a16="http://schemas.microsoft.com/office/drawing/2014/main" val="1396184286"/>
                    </a:ext>
                  </a:extLst>
                </a:gridCol>
              </a:tblGrid>
              <a:tr h="722663">
                <a:tc>
                  <a:txBody>
                    <a:bodyPr/>
                    <a:lstStyle/>
                    <a:p>
                      <a:pPr algn="ctr"/>
                      <a:r>
                        <a:rPr lang="en-GB" sz="3200" b="1" dirty="0">
                          <a:solidFill>
                            <a:schemeClr val="tx1"/>
                          </a:solidFill>
                          <a:latin typeface="Century Gothic" panose="020B0502020202020204" pitchFamily="34" charset="0"/>
                        </a:rPr>
                        <a:t>6</a:t>
                      </a:r>
                    </a:p>
                  </a:txBody>
                  <a:tcPr marL="178191" marR="178191" marT="89095" marB="890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200" b="1" dirty="0">
                          <a:solidFill>
                            <a:schemeClr val="tx1"/>
                          </a:solidFill>
                          <a:latin typeface="Century Gothic" panose="020B0502020202020204" pitchFamily="34" charset="0"/>
                        </a:rPr>
                        <a:t>+</a:t>
                      </a:r>
                    </a:p>
                  </a:txBody>
                  <a:tcPr marL="178191" marR="178191" marT="89095" marB="890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200" b="1" dirty="0">
                        <a:solidFill>
                          <a:schemeClr val="tx1"/>
                        </a:solidFill>
                        <a:latin typeface="Century Gothic" panose="020B0502020202020204" pitchFamily="34" charset="0"/>
                      </a:endParaRPr>
                    </a:p>
                  </a:txBody>
                  <a:tcPr marL="178191" marR="178191" marT="89095" marB="890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200" b="1" dirty="0">
                          <a:solidFill>
                            <a:schemeClr val="tx1"/>
                          </a:solidFill>
                          <a:latin typeface="Century Gothic" panose="020B0502020202020204" pitchFamily="34" charset="0"/>
                        </a:rPr>
                        <a:t>=</a:t>
                      </a:r>
                    </a:p>
                  </a:txBody>
                  <a:tcPr marL="178191" marR="178191" marT="89095" marB="890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200" b="1" dirty="0">
                          <a:solidFill>
                            <a:schemeClr val="tx1"/>
                          </a:solidFill>
                          <a:latin typeface="Century Gothic" panose="020B0502020202020204" pitchFamily="34" charset="0"/>
                        </a:rPr>
                        <a:t>17</a:t>
                      </a:r>
                    </a:p>
                  </a:txBody>
                  <a:tcPr marL="178191" marR="178191" marT="89095" marB="890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37387424"/>
                  </a:ext>
                </a:extLst>
              </a:tr>
            </a:tbl>
          </a:graphicData>
        </a:graphic>
      </p:graphicFrame>
      <p:graphicFrame>
        <p:nvGraphicFramePr>
          <p:cNvPr id="58" name="Table 57">
            <a:extLst>
              <a:ext uri="{FF2B5EF4-FFF2-40B4-BE49-F238E27FC236}">
                <a16:creationId xmlns:a16="http://schemas.microsoft.com/office/drawing/2014/main" id="{792F7926-E8F1-489C-B5E3-C34DE16806E4}"/>
              </a:ext>
            </a:extLst>
          </p:cNvPr>
          <p:cNvGraphicFramePr>
            <a:graphicFrameLocks noGrp="1"/>
          </p:cNvGraphicFramePr>
          <p:nvPr/>
        </p:nvGraphicFramePr>
        <p:xfrm>
          <a:off x="2554594" y="5014370"/>
          <a:ext cx="4209225" cy="722663"/>
        </p:xfrm>
        <a:graphic>
          <a:graphicData uri="http://schemas.openxmlformats.org/drawingml/2006/table">
            <a:tbl>
              <a:tblPr firstRow="1" bandRow="1">
                <a:tableStyleId>{5940675A-B579-460E-94D1-54222C63F5DA}</a:tableStyleId>
              </a:tblPr>
              <a:tblGrid>
                <a:gridCol w="841845">
                  <a:extLst>
                    <a:ext uri="{9D8B030D-6E8A-4147-A177-3AD203B41FA5}">
                      <a16:colId xmlns:a16="http://schemas.microsoft.com/office/drawing/2014/main" val="2709853260"/>
                    </a:ext>
                  </a:extLst>
                </a:gridCol>
                <a:gridCol w="841845">
                  <a:extLst>
                    <a:ext uri="{9D8B030D-6E8A-4147-A177-3AD203B41FA5}">
                      <a16:colId xmlns:a16="http://schemas.microsoft.com/office/drawing/2014/main" val="621687845"/>
                    </a:ext>
                  </a:extLst>
                </a:gridCol>
                <a:gridCol w="841845">
                  <a:extLst>
                    <a:ext uri="{9D8B030D-6E8A-4147-A177-3AD203B41FA5}">
                      <a16:colId xmlns:a16="http://schemas.microsoft.com/office/drawing/2014/main" val="3433600606"/>
                    </a:ext>
                  </a:extLst>
                </a:gridCol>
                <a:gridCol w="841845">
                  <a:extLst>
                    <a:ext uri="{9D8B030D-6E8A-4147-A177-3AD203B41FA5}">
                      <a16:colId xmlns:a16="http://schemas.microsoft.com/office/drawing/2014/main" val="1801012688"/>
                    </a:ext>
                  </a:extLst>
                </a:gridCol>
                <a:gridCol w="841845">
                  <a:extLst>
                    <a:ext uri="{9D8B030D-6E8A-4147-A177-3AD203B41FA5}">
                      <a16:colId xmlns:a16="http://schemas.microsoft.com/office/drawing/2014/main" val="1396184286"/>
                    </a:ext>
                  </a:extLst>
                </a:gridCol>
              </a:tblGrid>
              <a:tr h="722663">
                <a:tc>
                  <a:txBody>
                    <a:bodyPr/>
                    <a:lstStyle/>
                    <a:p>
                      <a:pPr algn="ctr"/>
                      <a:r>
                        <a:rPr lang="en-GB" sz="3200" b="1" dirty="0">
                          <a:solidFill>
                            <a:schemeClr val="tx1"/>
                          </a:solidFill>
                          <a:latin typeface="Century Gothic" panose="020B0502020202020204" pitchFamily="34" charset="0"/>
                        </a:rPr>
                        <a:t>17</a:t>
                      </a:r>
                    </a:p>
                  </a:txBody>
                  <a:tcPr marL="178191" marR="178191" marT="89095" marB="890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200" b="1" dirty="0">
                          <a:solidFill>
                            <a:schemeClr val="tx1"/>
                          </a:solidFill>
                          <a:latin typeface="Century Gothic" panose="020B0502020202020204" pitchFamily="34" charset="0"/>
                        </a:rPr>
                        <a:t>– </a:t>
                      </a:r>
                    </a:p>
                  </a:txBody>
                  <a:tcPr marL="178191" marR="178191" marT="89095" marB="890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200" b="1" dirty="0">
                        <a:solidFill>
                          <a:schemeClr val="tx1"/>
                        </a:solidFill>
                        <a:latin typeface="Century Gothic" panose="020B0502020202020204" pitchFamily="34" charset="0"/>
                      </a:endParaRPr>
                    </a:p>
                  </a:txBody>
                  <a:tcPr marL="178191" marR="178191" marT="89095" marB="890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200" b="1" dirty="0">
                          <a:solidFill>
                            <a:schemeClr val="tx1"/>
                          </a:solidFill>
                          <a:latin typeface="Century Gothic" panose="020B0502020202020204" pitchFamily="34" charset="0"/>
                        </a:rPr>
                        <a:t>=</a:t>
                      </a:r>
                    </a:p>
                  </a:txBody>
                  <a:tcPr marL="178191" marR="178191" marT="89095" marB="890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200" b="1" dirty="0">
                          <a:solidFill>
                            <a:schemeClr val="tx1"/>
                          </a:solidFill>
                          <a:latin typeface="Century Gothic" panose="020B0502020202020204" pitchFamily="34" charset="0"/>
                        </a:rPr>
                        <a:t>6</a:t>
                      </a:r>
                    </a:p>
                  </a:txBody>
                  <a:tcPr marL="178191" marR="178191" marT="89095" marB="890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37387424"/>
                  </a:ext>
                </a:extLst>
              </a:tr>
            </a:tbl>
          </a:graphicData>
        </a:graphic>
      </p:graphicFrame>
      <p:sp>
        <p:nvSpPr>
          <p:cNvPr id="59" name="Rectangle 58">
            <a:extLst>
              <a:ext uri="{FF2B5EF4-FFF2-40B4-BE49-F238E27FC236}">
                <a16:creationId xmlns:a16="http://schemas.microsoft.com/office/drawing/2014/main" id="{C3C1B5F8-C3E3-42E6-9C54-28D54BC8417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Use the tens frames to complete the missing numbers.</a:t>
            </a:r>
          </a:p>
        </p:txBody>
      </p:sp>
    </p:spTree>
    <p:extLst>
      <p:ext uri="{BB962C8B-B14F-4D97-AF65-F5344CB8AC3E}">
        <p14:creationId xmlns:p14="http://schemas.microsoft.com/office/powerpoint/2010/main" val="1752828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Use the tens frames to complete the missing numbers.</a:t>
            </a:r>
          </a:p>
        </p:txBody>
      </p:sp>
      <p:graphicFrame>
        <p:nvGraphicFramePr>
          <p:cNvPr id="40" name="Table 39">
            <a:extLst>
              <a:ext uri="{FF2B5EF4-FFF2-40B4-BE49-F238E27FC236}">
                <a16:creationId xmlns:a16="http://schemas.microsoft.com/office/drawing/2014/main" id="{DE11EE0A-2892-4253-A6E9-D01602F91D04}"/>
              </a:ext>
            </a:extLst>
          </p:cNvPr>
          <p:cNvGraphicFramePr>
            <a:graphicFrameLocks noGrp="1"/>
          </p:cNvGraphicFramePr>
          <p:nvPr/>
        </p:nvGraphicFramePr>
        <p:xfrm>
          <a:off x="2554594" y="3412582"/>
          <a:ext cx="4209225" cy="722663"/>
        </p:xfrm>
        <a:graphic>
          <a:graphicData uri="http://schemas.openxmlformats.org/drawingml/2006/table">
            <a:tbl>
              <a:tblPr firstRow="1" bandRow="1">
                <a:tableStyleId>{5940675A-B579-460E-94D1-54222C63F5DA}</a:tableStyleId>
              </a:tblPr>
              <a:tblGrid>
                <a:gridCol w="841845">
                  <a:extLst>
                    <a:ext uri="{9D8B030D-6E8A-4147-A177-3AD203B41FA5}">
                      <a16:colId xmlns:a16="http://schemas.microsoft.com/office/drawing/2014/main" val="2709853260"/>
                    </a:ext>
                  </a:extLst>
                </a:gridCol>
                <a:gridCol w="841845">
                  <a:extLst>
                    <a:ext uri="{9D8B030D-6E8A-4147-A177-3AD203B41FA5}">
                      <a16:colId xmlns:a16="http://schemas.microsoft.com/office/drawing/2014/main" val="621687845"/>
                    </a:ext>
                  </a:extLst>
                </a:gridCol>
                <a:gridCol w="841845">
                  <a:extLst>
                    <a:ext uri="{9D8B030D-6E8A-4147-A177-3AD203B41FA5}">
                      <a16:colId xmlns:a16="http://schemas.microsoft.com/office/drawing/2014/main" val="3433600606"/>
                    </a:ext>
                  </a:extLst>
                </a:gridCol>
                <a:gridCol w="841845">
                  <a:extLst>
                    <a:ext uri="{9D8B030D-6E8A-4147-A177-3AD203B41FA5}">
                      <a16:colId xmlns:a16="http://schemas.microsoft.com/office/drawing/2014/main" val="1801012688"/>
                    </a:ext>
                  </a:extLst>
                </a:gridCol>
                <a:gridCol w="841845">
                  <a:extLst>
                    <a:ext uri="{9D8B030D-6E8A-4147-A177-3AD203B41FA5}">
                      <a16:colId xmlns:a16="http://schemas.microsoft.com/office/drawing/2014/main" val="1396184286"/>
                    </a:ext>
                  </a:extLst>
                </a:gridCol>
              </a:tblGrid>
              <a:tr h="722663">
                <a:tc>
                  <a:txBody>
                    <a:bodyPr/>
                    <a:lstStyle/>
                    <a:p>
                      <a:pPr algn="ctr"/>
                      <a:r>
                        <a:rPr lang="en-GB" sz="3200" b="1" dirty="0">
                          <a:solidFill>
                            <a:schemeClr val="bg1">
                              <a:lumMod val="65000"/>
                            </a:schemeClr>
                          </a:solidFill>
                          <a:latin typeface="Century Gothic" panose="020B0502020202020204" pitchFamily="34" charset="0"/>
                        </a:rPr>
                        <a:t>6</a:t>
                      </a:r>
                    </a:p>
                  </a:txBody>
                  <a:tcPr marL="178191" marR="178191" marT="89095" marB="890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200" b="1" dirty="0">
                          <a:solidFill>
                            <a:schemeClr val="bg1">
                              <a:lumMod val="65000"/>
                            </a:schemeClr>
                          </a:solidFill>
                          <a:latin typeface="Century Gothic" panose="020B0502020202020204" pitchFamily="34" charset="0"/>
                        </a:rPr>
                        <a:t>+</a:t>
                      </a:r>
                    </a:p>
                  </a:txBody>
                  <a:tcPr marL="178191" marR="178191" marT="89095" marB="890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11</a:t>
                      </a:r>
                    </a:p>
                  </a:txBody>
                  <a:tcPr marL="178191" marR="178191" marT="89095" marB="890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200" b="1" dirty="0">
                          <a:solidFill>
                            <a:schemeClr val="bg1">
                              <a:lumMod val="65000"/>
                            </a:schemeClr>
                          </a:solidFill>
                          <a:latin typeface="Century Gothic" panose="020B0502020202020204" pitchFamily="34" charset="0"/>
                        </a:rPr>
                        <a:t>=</a:t>
                      </a:r>
                    </a:p>
                  </a:txBody>
                  <a:tcPr marL="178191" marR="178191" marT="89095" marB="890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200" b="1" dirty="0">
                          <a:solidFill>
                            <a:schemeClr val="bg1">
                              <a:lumMod val="65000"/>
                            </a:schemeClr>
                          </a:solidFill>
                          <a:latin typeface="Century Gothic" panose="020B0502020202020204" pitchFamily="34" charset="0"/>
                        </a:rPr>
                        <a:t>17</a:t>
                      </a:r>
                    </a:p>
                  </a:txBody>
                  <a:tcPr marL="178191" marR="178191" marT="89095" marB="890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37387424"/>
                  </a:ext>
                </a:extLst>
              </a:tr>
            </a:tbl>
          </a:graphicData>
        </a:graphic>
      </p:graphicFrame>
      <p:graphicFrame>
        <p:nvGraphicFramePr>
          <p:cNvPr id="52" name="Table 51">
            <a:extLst>
              <a:ext uri="{FF2B5EF4-FFF2-40B4-BE49-F238E27FC236}">
                <a16:creationId xmlns:a16="http://schemas.microsoft.com/office/drawing/2014/main" id="{3EBC993D-7969-4399-ABFC-A64E2200D237}"/>
              </a:ext>
            </a:extLst>
          </p:cNvPr>
          <p:cNvGraphicFramePr>
            <a:graphicFrameLocks noGrp="1"/>
          </p:cNvGraphicFramePr>
          <p:nvPr/>
        </p:nvGraphicFramePr>
        <p:xfrm>
          <a:off x="2554594" y="5014370"/>
          <a:ext cx="4209225" cy="722663"/>
        </p:xfrm>
        <a:graphic>
          <a:graphicData uri="http://schemas.openxmlformats.org/drawingml/2006/table">
            <a:tbl>
              <a:tblPr firstRow="1" bandRow="1">
                <a:tableStyleId>{5940675A-B579-460E-94D1-54222C63F5DA}</a:tableStyleId>
              </a:tblPr>
              <a:tblGrid>
                <a:gridCol w="841845">
                  <a:extLst>
                    <a:ext uri="{9D8B030D-6E8A-4147-A177-3AD203B41FA5}">
                      <a16:colId xmlns:a16="http://schemas.microsoft.com/office/drawing/2014/main" val="2709853260"/>
                    </a:ext>
                  </a:extLst>
                </a:gridCol>
                <a:gridCol w="841845">
                  <a:extLst>
                    <a:ext uri="{9D8B030D-6E8A-4147-A177-3AD203B41FA5}">
                      <a16:colId xmlns:a16="http://schemas.microsoft.com/office/drawing/2014/main" val="621687845"/>
                    </a:ext>
                  </a:extLst>
                </a:gridCol>
                <a:gridCol w="841845">
                  <a:extLst>
                    <a:ext uri="{9D8B030D-6E8A-4147-A177-3AD203B41FA5}">
                      <a16:colId xmlns:a16="http://schemas.microsoft.com/office/drawing/2014/main" val="3433600606"/>
                    </a:ext>
                  </a:extLst>
                </a:gridCol>
                <a:gridCol w="841845">
                  <a:extLst>
                    <a:ext uri="{9D8B030D-6E8A-4147-A177-3AD203B41FA5}">
                      <a16:colId xmlns:a16="http://schemas.microsoft.com/office/drawing/2014/main" val="1801012688"/>
                    </a:ext>
                  </a:extLst>
                </a:gridCol>
                <a:gridCol w="841845">
                  <a:extLst>
                    <a:ext uri="{9D8B030D-6E8A-4147-A177-3AD203B41FA5}">
                      <a16:colId xmlns:a16="http://schemas.microsoft.com/office/drawing/2014/main" val="1396184286"/>
                    </a:ext>
                  </a:extLst>
                </a:gridCol>
              </a:tblGrid>
              <a:tr h="722663">
                <a:tc>
                  <a:txBody>
                    <a:bodyPr/>
                    <a:lstStyle/>
                    <a:p>
                      <a:pPr algn="ctr"/>
                      <a:r>
                        <a:rPr lang="en-GB" sz="3200" b="1" dirty="0">
                          <a:solidFill>
                            <a:schemeClr val="bg1">
                              <a:lumMod val="65000"/>
                            </a:schemeClr>
                          </a:solidFill>
                          <a:latin typeface="Century Gothic" panose="020B0502020202020204" pitchFamily="34" charset="0"/>
                        </a:rPr>
                        <a:t>17</a:t>
                      </a:r>
                    </a:p>
                  </a:txBody>
                  <a:tcPr marL="178191" marR="178191" marT="89095" marB="890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200" b="1" dirty="0">
                          <a:solidFill>
                            <a:schemeClr val="bg1">
                              <a:lumMod val="65000"/>
                            </a:schemeClr>
                          </a:solidFill>
                          <a:latin typeface="Century Gothic" panose="020B0502020202020204" pitchFamily="34" charset="0"/>
                        </a:rPr>
                        <a:t>– </a:t>
                      </a:r>
                    </a:p>
                  </a:txBody>
                  <a:tcPr marL="178191" marR="178191" marT="89095" marB="890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11</a:t>
                      </a:r>
                    </a:p>
                  </a:txBody>
                  <a:tcPr marL="178191" marR="178191" marT="89095" marB="890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200" b="1" dirty="0">
                          <a:solidFill>
                            <a:schemeClr val="bg1">
                              <a:lumMod val="65000"/>
                            </a:schemeClr>
                          </a:solidFill>
                          <a:latin typeface="Century Gothic" panose="020B0502020202020204" pitchFamily="34" charset="0"/>
                        </a:rPr>
                        <a:t>=</a:t>
                      </a:r>
                    </a:p>
                  </a:txBody>
                  <a:tcPr marL="178191" marR="178191" marT="89095" marB="890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200" b="1" dirty="0">
                          <a:solidFill>
                            <a:schemeClr val="bg1">
                              <a:lumMod val="65000"/>
                            </a:schemeClr>
                          </a:solidFill>
                          <a:latin typeface="Century Gothic" panose="020B0502020202020204" pitchFamily="34" charset="0"/>
                        </a:rPr>
                        <a:t>6</a:t>
                      </a:r>
                    </a:p>
                  </a:txBody>
                  <a:tcPr marL="178191" marR="178191" marT="89095" marB="890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37387424"/>
                  </a:ext>
                </a:extLst>
              </a:tr>
            </a:tbl>
          </a:graphicData>
        </a:graphic>
      </p:graphicFrame>
      <p:graphicFrame>
        <p:nvGraphicFramePr>
          <p:cNvPr id="76" name="Table 75">
            <a:extLst>
              <a:ext uri="{FF2B5EF4-FFF2-40B4-BE49-F238E27FC236}">
                <a16:creationId xmlns:a16="http://schemas.microsoft.com/office/drawing/2014/main" id="{49874C63-DF1D-47F8-AAA3-8CCB76594ED7}"/>
              </a:ext>
            </a:extLst>
          </p:cNvPr>
          <p:cNvGraphicFramePr>
            <a:graphicFrameLocks noGrp="1"/>
          </p:cNvGraphicFramePr>
          <p:nvPr/>
        </p:nvGraphicFramePr>
        <p:xfrm>
          <a:off x="920913" y="1794908"/>
          <a:ext cx="3086770" cy="1234708"/>
        </p:xfrm>
        <a:graphic>
          <a:graphicData uri="http://schemas.openxmlformats.org/drawingml/2006/table">
            <a:tbl>
              <a:tblPr firstRow="1" bandRow="1">
                <a:tableStyleId>{5940675A-B579-460E-94D1-54222C63F5DA}</a:tableStyleId>
              </a:tblPr>
              <a:tblGrid>
                <a:gridCol w="617354">
                  <a:extLst>
                    <a:ext uri="{9D8B030D-6E8A-4147-A177-3AD203B41FA5}">
                      <a16:colId xmlns:a16="http://schemas.microsoft.com/office/drawing/2014/main" val="297047008"/>
                    </a:ext>
                  </a:extLst>
                </a:gridCol>
                <a:gridCol w="617354">
                  <a:extLst>
                    <a:ext uri="{9D8B030D-6E8A-4147-A177-3AD203B41FA5}">
                      <a16:colId xmlns:a16="http://schemas.microsoft.com/office/drawing/2014/main" val="1239594746"/>
                    </a:ext>
                  </a:extLst>
                </a:gridCol>
                <a:gridCol w="617354">
                  <a:extLst>
                    <a:ext uri="{9D8B030D-6E8A-4147-A177-3AD203B41FA5}">
                      <a16:colId xmlns:a16="http://schemas.microsoft.com/office/drawing/2014/main" val="2726095122"/>
                    </a:ext>
                  </a:extLst>
                </a:gridCol>
                <a:gridCol w="617354">
                  <a:extLst>
                    <a:ext uri="{9D8B030D-6E8A-4147-A177-3AD203B41FA5}">
                      <a16:colId xmlns:a16="http://schemas.microsoft.com/office/drawing/2014/main" val="4128165998"/>
                    </a:ext>
                  </a:extLst>
                </a:gridCol>
                <a:gridCol w="617354">
                  <a:extLst>
                    <a:ext uri="{9D8B030D-6E8A-4147-A177-3AD203B41FA5}">
                      <a16:colId xmlns:a16="http://schemas.microsoft.com/office/drawing/2014/main" val="3974952599"/>
                    </a:ext>
                  </a:extLst>
                </a:gridCol>
              </a:tblGrid>
              <a:tr h="617354">
                <a:tc>
                  <a:txBody>
                    <a:bodyPr/>
                    <a:lstStyle/>
                    <a:p>
                      <a:pPr algn="ctr"/>
                      <a:endParaRPr lang="en-GB" sz="3500" dirty="0">
                        <a:solidFill>
                          <a:srgbClr val="00B0F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3500" dirty="0">
                        <a:solidFill>
                          <a:srgbClr val="00B0F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3500" dirty="0">
                        <a:solidFill>
                          <a:srgbClr val="00B0F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3500" dirty="0">
                        <a:solidFill>
                          <a:srgbClr val="00B0F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3500" dirty="0">
                        <a:solidFill>
                          <a:srgbClr val="00B0F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2808757"/>
                  </a:ext>
                </a:extLst>
              </a:tr>
              <a:tr h="61735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3500" dirty="0">
                        <a:solidFill>
                          <a:srgbClr val="00B0F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3500" dirty="0">
                        <a:solidFill>
                          <a:srgbClr val="00B0F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3500" dirty="0">
                        <a:solidFill>
                          <a:srgbClr val="00B0F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3500" dirty="0">
                        <a:solidFill>
                          <a:srgbClr val="00B0F0"/>
                        </a:solidFill>
                        <a:sym typeface="Wingdings" panose="05000000000000000000" pitchFamily="2" charset="2"/>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3500" dirty="0">
                        <a:solidFill>
                          <a:srgbClr val="00B0F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2472637"/>
                  </a:ext>
                </a:extLst>
              </a:tr>
            </a:tbl>
          </a:graphicData>
        </a:graphic>
      </p:graphicFrame>
      <p:graphicFrame>
        <p:nvGraphicFramePr>
          <p:cNvPr id="78" name="Table 77">
            <a:extLst>
              <a:ext uri="{FF2B5EF4-FFF2-40B4-BE49-F238E27FC236}">
                <a16:creationId xmlns:a16="http://schemas.microsoft.com/office/drawing/2014/main" id="{86DC375B-38D4-40AA-B069-12AC1F3519F1}"/>
              </a:ext>
            </a:extLst>
          </p:cNvPr>
          <p:cNvGraphicFramePr>
            <a:graphicFrameLocks noGrp="1"/>
          </p:cNvGraphicFramePr>
          <p:nvPr/>
        </p:nvGraphicFramePr>
        <p:xfrm>
          <a:off x="5470091" y="1794908"/>
          <a:ext cx="3086770" cy="1234708"/>
        </p:xfrm>
        <a:graphic>
          <a:graphicData uri="http://schemas.openxmlformats.org/drawingml/2006/table">
            <a:tbl>
              <a:tblPr firstRow="1" bandRow="1">
                <a:tableStyleId>{5940675A-B579-460E-94D1-54222C63F5DA}</a:tableStyleId>
              </a:tblPr>
              <a:tblGrid>
                <a:gridCol w="617354">
                  <a:extLst>
                    <a:ext uri="{9D8B030D-6E8A-4147-A177-3AD203B41FA5}">
                      <a16:colId xmlns:a16="http://schemas.microsoft.com/office/drawing/2014/main" val="297047008"/>
                    </a:ext>
                  </a:extLst>
                </a:gridCol>
                <a:gridCol w="617354">
                  <a:extLst>
                    <a:ext uri="{9D8B030D-6E8A-4147-A177-3AD203B41FA5}">
                      <a16:colId xmlns:a16="http://schemas.microsoft.com/office/drawing/2014/main" val="1239594746"/>
                    </a:ext>
                  </a:extLst>
                </a:gridCol>
                <a:gridCol w="617354">
                  <a:extLst>
                    <a:ext uri="{9D8B030D-6E8A-4147-A177-3AD203B41FA5}">
                      <a16:colId xmlns:a16="http://schemas.microsoft.com/office/drawing/2014/main" val="2726095122"/>
                    </a:ext>
                  </a:extLst>
                </a:gridCol>
                <a:gridCol w="617354">
                  <a:extLst>
                    <a:ext uri="{9D8B030D-6E8A-4147-A177-3AD203B41FA5}">
                      <a16:colId xmlns:a16="http://schemas.microsoft.com/office/drawing/2014/main" val="4128165998"/>
                    </a:ext>
                  </a:extLst>
                </a:gridCol>
                <a:gridCol w="617354">
                  <a:extLst>
                    <a:ext uri="{9D8B030D-6E8A-4147-A177-3AD203B41FA5}">
                      <a16:colId xmlns:a16="http://schemas.microsoft.com/office/drawing/2014/main" val="3974952599"/>
                    </a:ext>
                  </a:extLst>
                </a:gridCol>
              </a:tblGrid>
              <a:tr h="617354">
                <a:tc>
                  <a:txBody>
                    <a:bodyPr/>
                    <a:lstStyle/>
                    <a:p>
                      <a:pPr algn="ctr"/>
                      <a:endParaRPr lang="en-GB" sz="3500" dirty="0">
                        <a:solidFill>
                          <a:srgbClr val="00B0F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3500" dirty="0">
                        <a:solidFill>
                          <a:srgbClr val="00B0F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3500" dirty="0">
                        <a:solidFill>
                          <a:srgbClr val="00B0F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3500" dirty="0">
                        <a:solidFill>
                          <a:srgbClr val="00B0F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3500" dirty="0">
                        <a:solidFill>
                          <a:srgbClr val="00B0F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2808757"/>
                  </a:ext>
                </a:extLst>
              </a:tr>
              <a:tr h="61735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3500" dirty="0">
                        <a:solidFill>
                          <a:srgbClr val="00B0F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3500" dirty="0">
                        <a:solidFill>
                          <a:srgbClr val="00B0F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3500" dirty="0">
                        <a:solidFill>
                          <a:srgbClr val="00B0F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3500" dirty="0">
                        <a:solidFill>
                          <a:srgbClr val="00B0F0"/>
                        </a:solidFill>
                        <a:sym typeface="Wingdings" panose="05000000000000000000" pitchFamily="2" charset="2"/>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3500" dirty="0">
                        <a:solidFill>
                          <a:srgbClr val="00B0F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2472637"/>
                  </a:ext>
                </a:extLst>
              </a:tr>
            </a:tbl>
          </a:graphicData>
        </a:graphic>
      </p:graphicFrame>
      <p:grpSp>
        <p:nvGrpSpPr>
          <p:cNvPr id="79" name="Group 78">
            <a:extLst>
              <a:ext uri="{FF2B5EF4-FFF2-40B4-BE49-F238E27FC236}">
                <a16:creationId xmlns:a16="http://schemas.microsoft.com/office/drawing/2014/main" id="{1CC1FAD4-B182-45DC-9139-B9E29E8E03F1}"/>
              </a:ext>
            </a:extLst>
          </p:cNvPr>
          <p:cNvGrpSpPr/>
          <p:nvPr/>
        </p:nvGrpSpPr>
        <p:grpSpPr>
          <a:xfrm>
            <a:off x="973898" y="1864757"/>
            <a:ext cx="7531605" cy="1111910"/>
            <a:chOff x="973898" y="1864757"/>
            <a:chExt cx="7531605" cy="1111910"/>
          </a:xfrm>
        </p:grpSpPr>
        <p:sp>
          <p:nvSpPr>
            <p:cNvPr id="80" name="Oval 79">
              <a:extLst>
                <a:ext uri="{FF2B5EF4-FFF2-40B4-BE49-F238E27FC236}">
                  <a16:creationId xmlns:a16="http://schemas.microsoft.com/office/drawing/2014/main" id="{2104C3C8-889B-4569-BCF9-E4F6F1013584}"/>
                </a:ext>
              </a:extLst>
            </p:cNvPr>
            <p:cNvSpPr/>
            <p:nvPr/>
          </p:nvSpPr>
          <p:spPr>
            <a:xfrm>
              <a:off x="2201825" y="1864757"/>
              <a:ext cx="516155" cy="516156"/>
            </a:xfrm>
            <a:prstGeom prst="ellipse">
              <a:avLst/>
            </a:prstGeom>
            <a:solidFill>
              <a:schemeClr val="bg1"/>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3CAE2094-5333-423F-AE2C-48C79FC9EE9B}"/>
                </a:ext>
              </a:extLst>
            </p:cNvPr>
            <p:cNvSpPr/>
            <p:nvPr/>
          </p:nvSpPr>
          <p:spPr>
            <a:xfrm>
              <a:off x="2819022" y="1864757"/>
              <a:ext cx="516155" cy="516156"/>
            </a:xfrm>
            <a:prstGeom prst="ellipse">
              <a:avLst/>
            </a:prstGeom>
            <a:solidFill>
              <a:schemeClr val="bg1"/>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2" name="Oval 81">
              <a:extLst>
                <a:ext uri="{FF2B5EF4-FFF2-40B4-BE49-F238E27FC236}">
                  <a16:creationId xmlns:a16="http://schemas.microsoft.com/office/drawing/2014/main" id="{9F42B43A-0581-4859-8471-2F3F3F35E284}"/>
                </a:ext>
              </a:extLst>
            </p:cNvPr>
            <p:cNvSpPr/>
            <p:nvPr/>
          </p:nvSpPr>
          <p:spPr>
            <a:xfrm>
              <a:off x="1582568" y="1864757"/>
              <a:ext cx="516155" cy="516156"/>
            </a:xfrm>
            <a:prstGeom prst="ellipse">
              <a:avLst/>
            </a:prstGeom>
            <a:solidFill>
              <a:schemeClr val="bg1"/>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3" name="Oval 82">
              <a:extLst>
                <a:ext uri="{FF2B5EF4-FFF2-40B4-BE49-F238E27FC236}">
                  <a16:creationId xmlns:a16="http://schemas.microsoft.com/office/drawing/2014/main" id="{AD954AEC-28DA-4EE2-9D72-D4CE07365819}"/>
                </a:ext>
              </a:extLst>
            </p:cNvPr>
            <p:cNvSpPr/>
            <p:nvPr/>
          </p:nvSpPr>
          <p:spPr>
            <a:xfrm>
              <a:off x="3436294" y="1864757"/>
              <a:ext cx="516155" cy="516156"/>
            </a:xfrm>
            <a:prstGeom prst="ellipse">
              <a:avLst/>
            </a:prstGeom>
            <a:solidFill>
              <a:schemeClr val="bg1"/>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4" name="Oval 83">
              <a:extLst>
                <a:ext uri="{FF2B5EF4-FFF2-40B4-BE49-F238E27FC236}">
                  <a16:creationId xmlns:a16="http://schemas.microsoft.com/office/drawing/2014/main" id="{B6BD2DC8-C88F-4B95-A6F7-97B45F644FE8}"/>
                </a:ext>
              </a:extLst>
            </p:cNvPr>
            <p:cNvSpPr/>
            <p:nvPr/>
          </p:nvSpPr>
          <p:spPr>
            <a:xfrm>
              <a:off x="2201825" y="2460511"/>
              <a:ext cx="516154" cy="516156"/>
            </a:xfrm>
            <a:prstGeom prst="ellipse">
              <a:avLst/>
            </a:prstGeom>
            <a:solidFill>
              <a:srgbClr val="FF0066"/>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0F8168F1-22E1-49A2-B2A2-AE1A37CA2F70}"/>
                </a:ext>
              </a:extLst>
            </p:cNvPr>
            <p:cNvSpPr/>
            <p:nvPr/>
          </p:nvSpPr>
          <p:spPr>
            <a:xfrm>
              <a:off x="2819022" y="2460511"/>
              <a:ext cx="516154" cy="516156"/>
            </a:xfrm>
            <a:prstGeom prst="ellipse">
              <a:avLst/>
            </a:prstGeom>
            <a:solidFill>
              <a:srgbClr val="FF0066"/>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6" name="Oval 85">
              <a:extLst>
                <a:ext uri="{FF2B5EF4-FFF2-40B4-BE49-F238E27FC236}">
                  <a16:creationId xmlns:a16="http://schemas.microsoft.com/office/drawing/2014/main" id="{872EC36C-F21C-4926-982E-B1CF74FE2AAF}"/>
                </a:ext>
              </a:extLst>
            </p:cNvPr>
            <p:cNvSpPr/>
            <p:nvPr/>
          </p:nvSpPr>
          <p:spPr>
            <a:xfrm>
              <a:off x="973898" y="2460511"/>
              <a:ext cx="516154" cy="516156"/>
            </a:xfrm>
            <a:prstGeom prst="ellipse">
              <a:avLst/>
            </a:prstGeom>
            <a:solidFill>
              <a:srgbClr val="FF0066"/>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7" name="Oval 86">
              <a:extLst>
                <a:ext uri="{FF2B5EF4-FFF2-40B4-BE49-F238E27FC236}">
                  <a16:creationId xmlns:a16="http://schemas.microsoft.com/office/drawing/2014/main" id="{1AF3874A-9DFA-40D0-8B4B-4572BCB799F8}"/>
                </a:ext>
              </a:extLst>
            </p:cNvPr>
            <p:cNvSpPr/>
            <p:nvPr/>
          </p:nvSpPr>
          <p:spPr>
            <a:xfrm>
              <a:off x="1582568" y="2460511"/>
              <a:ext cx="516154" cy="516156"/>
            </a:xfrm>
            <a:prstGeom prst="ellipse">
              <a:avLst/>
            </a:prstGeom>
            <a:solidFill>
              <a:srgbClr val="FF0066"/>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Oval 87">
              <a:extLst>
                <a:ext uri="{FF2B5EF4-FFF2-40B4-BE49-F238E27FC236}">
                  <a16:creationId xmlns:a16="http://schemas.microsoft.com/office/drawing/2014/main" id="{9B262BC8-C2D3-4D24-AD28-66F0509F0EC1}"/>
                </a:ext>
              </a:extLst>
            </p:cNvPr>
            <p:cNvSpPr/>
            <p:nvPr/>
          </p:nvSpPr>
          <p:spPr>
            <a:xfrm>
              <a:off x="3436294" y="2460511"/>
              <a:ext cx="516154" cy="516156"/>
            </a:xfrm>
            <a:prstGeom prst="ellipse">
              <a:avLst/>
            </a:prstGeom>
            <a:solidFill>
              <a:srgbClr val="FF0066"/>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9" name="Oval 88">
              <a:extLst>
                <a:ext uri="{FF2B5EF4-FFF2-40B4-BE49-F238E27FC236}">
                  <a16:creationId xmlns:a16="http://schemas.microsoft.com/office/drawing/2014/main" id="{AB0824AC-771F-4EFC-85F4-6AD101861816}"/>
                </a:ext>
              </a:extLst>
            </p:cNvPr>
            <p:cNvSpPr/>
            <p:nvPr/>
          </p:nvSpPr>
          <p:spPr>
            <a:xfrm>
              <a:off x="6749083" y="1864757"/>
              <a:ext cx="516154" cy="516156"/>
            </a:xfrm>
            <a:prstGeom prst="ellipse">
              <a:avLst/>
            </a:prstGeom>
            <a:solidFill>
              <a:srgbClr val="FF0066"/>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a:extLst>
                <a:ext uri="{FF2B5EF4-FFF2-40B4-BE49-F238E27FC236}">
                  <a16:creationId xmlns:a16="http://schemas.microsoft.com/office/drawing/2014/main" id="{74FE6E7C-6A59-4227-8AC5-77D7EF39F2F0}"/>
                </a:ext>
              </a:extLst>
            </p:cNvPr>
            <p:cNvSpPr/>
            <p:nvPr/>
          </p:nvSpPr>
          <p:spPr>
            <a:xfrm>
              <a:off x="7371948" y="1864757"/>
              <a:ext cx="516154" cy="516156"/>
            </a:xfrm>
            <a:prstGeom prst="ellipse">
              <a:avLst/>
            </a:prstGeom>
            <a:solidFill>
              <a:srgbClr val="FF0066"/>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1" name="Oval 90">
              <a:extLst>
                <a:ext uri="{FF2B5EF4-FFF2-40B4-BE49-F238E27FC236}">
                  <a16:creationId xmlns:a16="http://schemas.microsoft.com/office/drawing/2014/main" id="{785F490B-AA7E-4253-8080-87810A67DC72}"/>
                </a:ext>
              </a:extLst>
            </p:cNvPr>
            <p:cNvSpPr/>
            <p:nvPr/>
          </p:nvSpPr>
          <p:spPr>
            <a:xfrm>
              <a:off x="5518973" y="1864757"/>
              <a:ext cx="516154" cy="516156"/>
            </a:xfrm>
            <a:prstGeom prst="ellipse">
              <a:avLst/>
            </a:prstGeom>
            <a:solidFill>
              <a:srgbClr val="FF0066"/>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2" name="Oval 91">
              <a:extLst>
                <a:ext uri="{FF2B5EF4-FFF2-40B4-BE49-F238E27FC236}">
                  <a16:creationId xmlns:a16="http://schemas.microsoft.com/office/drawing/2014/main" id="{7100F2DC-62AA-431F-812D-06177619389F}"/>
                </a:ext>
              </a:extLst>
            </p:cNvPr>
            <p:cNvSpPr/>
            <p:nvPr/>
          </p:nvSpPr>
          <p:spPr>
            <a:xfrm>
              <a:off x="6135848" y="1864757"/>
              <a:ext cx="516154" cy="516156"/>
            </a:xfrm>
            <a:prstGeom prst="ellipse">
              <a:avLst/>
            </a:prstGeom>
            <a:solidFill>
              <a:srgbClr val="FF0066"/>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3" name="Oval 92">
              <a:extLst>
                <a:ext uri="{FF2B5EF4-FFF2-40B4-BE49-F238E27FC236}">
                  <a16:creationId xmlns:a16="http://schemas.microsoft.com/office/drawing/2014/main" id="{A1492C08-BF5E-45B1-92E8-35AC4000774D}"/>
                </a:ext>
              </a:extLst>
            </p:cNvPr>
            <p:cNvSpPr/>
            <p:nvPr/>
          </p:nvSpPr>
          <p:spPr>
            <a:xfrm>
              <a:off x="6749083" y="2460511"/>
              <a:ext cx="516154" cy="516156"/>
            </a:xfrm>
            <a:prstGeom prst="ellipse">
              <a:avLst/>
            </a:prstGeom>
            <a:solidFill>
              <a:srgbClr val="FF0066"/>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4" name="Oval 93">
              <a:extLst>
                <a:ext uri="{FF2B5EF4-FFF2-40B4-BE49-F238E27FC236}">
                  <a16:creationId xmlns:a16="http://schemas.microsoft.com/office/drawing/2014/main" id="{71D0674E-55A0-4FDE-B537-D4AB174238DF}"/>
                </a:ext>
              </a:extLst>
            </p:cNvPr>
            <p:cNvSpPr/>
            <p:nvPr/>
          </p:nvSpPr>
          <p:spPr>
            <a:xfrm>
              <a:off x="7989349" y="2460511"/>
              <a:ext cx="516154" cy="516156"/>
            </a:xfrm>
            <a:prstGeom prst="ellipse">
              <a:avLst/>
            </a:prstGeom>
            <a:solidFill>
              <a:srgbClr val="FF0066"/>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5" name="Oval 94">
              <a:extLst>
                <a:ext uri="{FF2B5EF4-FFF2-40B4-BE49-F238E27FC236}">
                  <a16:creationId xmlns:a16="http://schemas.microsoft.com/office/drawing/2014/main" id="{90733A9A-F2DC-4CE9-B017-168F5D6AADAB}"/>
                </a:ext>
              </a:extLst>
            </p:cNvPr>
            <p:cNvSpPr/>
            <p:nvPr/>
          </p:nvSpPr>
          <p:spPr>
            <a:xfrm>
              <a:off x="5518973" y="2460511"/>
              <a:ext cx="516154" cy="516156"/>
            </a:xfrm>
            <a:prstGeom prst="ellipse">
              <a:avLst/>
            </a:prstGeom>
            <a:solidFill>
              <a:schemeClr val="bg1"/>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Oval 95">
              <a:extLst>
                <a:ext uri="{FF2B5EF4-FFF2-40B4-BE49-F238E27FC236}">
                  <a16:creationId xmlns:a16="http://schemas.microsoft.com/office/drawing/2014/main" id="{E98017EF-FC11-4D91-8AC6-BE30A7D6F6FB}"/>
                </a:ext>
              </a:extLst>
            </p:cNvPr>
            <p:cNvSpPr/>
            <p:nvPr/>
          </p:nvSpPr>
          <p:spPr>
            <a:xfrm>
              <a:off x="6135848" y="2460511"/>
              <a:ext cx="516154" cy="516156"/>
            </a:xfrm>
            <a:prstGeom prst="ellipse">
              <a:avLst/>
            </a:prstGeom>
            <a:solidFill>
              <a:schemeClr val="bg1"/>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97" name="Group 96">
            <a:extLst>
              <a:ext uri="{FF2B5EF4-FFF2-40B4-BE49-F238E27FC236}">
                <a16:creationId xmlns:a16="http://schemas.microsoft.com/office/drawing/2014/main" id="{A427B7A5-F266-40D9-A296-CFB381A6DE08}"/>
              </a:ext>
            </a:extLst>
          </p:cNvPr>
          <p:cNvGrpSpPr/>
          <p:nvPr/>
        </p:nvGrpSpPr>
        <p:grpSpPr>
          <a:xfrm>
            <a:off x="71151" y="6454317"/>
            <a:ext cx="1252552" cy="403587"/>
            <a:chOff x="79697" y="6454317"/>
            <a:chExt cx="1252552" cy="403587"/>
          </a:xfrm>
        </p:grpSpPr>
        <p:sp>
          <p:nvSpPr>
            <p:cNvPr id="98" name="TextBox 8">
              <a:extLst>
                <a:ext uri="{FF2B5EF4-FFF2-40B4-BE49-F238E27FC236}">
                  <a16:creationId xmlns:a16="http://schemas.microsoft.com/office/drawing/2014/main" id="{D8AF93EE-C727-4FBF-AD88-8F99869FFE79}"/>
                </a:ext>
              </a:extLst>
            </p:cNvPr>
            <p:cNvSpPr txBox="1"/>
            <p:nvPr/>
          </p:nvSpPr>
          <p:spPr>
            <a:xfrm>
              <a:off x="79697" y="6688627"/>
              <a:ext cx="1252552"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2018</a:t>
              </a:r>
            </a:p>
          </p:txBody>
        </p:sp>
        <p:pic>
          <p:nvPicPr>
            <p:cNvPr id="99" name="Picture 98" descr="A close up of a sign&#10;&#10;Description generated with high confidence">
              <a:extLst>
                <a:ext uri="{FF2B5EF4-FFF2-40B4-BE49-F238E27FC236}">
                  <a16:creationId xmlns:a16="http://schemas.microsoft.com/office/drawing/2014/main" id="{2BDA141C-1790-409F-8D96-7CEF39FD6C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3006263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Write four number sentences to describe the fact family </a:t>
            </a:r>
          </a:p>
          <a:p>
            <a:pPr algn="ctr"/>
            <a:r>
              <a:rPr lang="en-GB" sz="2000" b="1" dirty="0">
                <a:solidFill>
                  <a:schemeClr val="tx1"/>
                </a:solidFill>
                <a:latin typeface="Century Gothic" panose="020B0502020202020204" pitchFamily="34" charset="0"/>
              </a:rPr>
              <a:t>shown in the part whole model.</a:t>
            </a:r>
            <a:endParaRPr lang="en-GB" b="1" u="sng" dirty="0">
              <a:solidFill>
                <a:schemeClr val="tx1"/>
              </a:solidFill>
              <a:latin typeface="Century Gothic" panose="020B0502020202020204" pitchFamily="34" charset="0"/>
            </a:endParaRPr>
          </a:p>
        </p:txBody>
      </p:sp>
      <p:grpSp>
        <p:nvGrpSpPr>
          <p:cNvPr id="7" name="Group 6">
            <a:extLst>
              <a:ext uri="{FF2B5EF4-FFF2-40B4-BE49-F238E27FC236}">
                <a16:creationId xmlns:a16="http://schemas.microsoft.com/office/drawing/2014/main" id="{D633931F-5B90-40B4-BA59-0431331EA730}"/>
              </a:ext>
            </a:extLst>
          </p:cNvPr>
          <p:cNvGrpSpPr/>
          <p:nvPr/>
        </p:nvGrpSpPr>
        <p:grpSpPr>
          <a:xfrm>
            <a:off x="2221983" y="1850892"/>
            <a:ext cx="4700035" cy="3937604"/>
            <a:chOff x="711199" y="1103086"/>
            <a:chExt cx="1712865" cy="1346858"/>
          </a:xfrm>
          <a:solidFill>
            <a:schemeClr val="bg1"/>
          </a:solidFill>
        </p:grpSpPr>
        <p:sp>
          <p:nvSpPr>
            <p:cNvPr id="9" name="Oval 8">
              <a:extLst>
                <a:ext uri="{FF2B5EF4-FFF2-40B4-BE49-F238E27FC236}">
                  <a16:creationId xmlns:a16="http://schemas.microsoft.com/office/drawing/2014/main" id="{AFFB3036-FBFC-4241-B468-9732851C4165}"/>
                </a:ext>
              </a:extLst>
            </p:cNvPr>
            <p:cNvSpPr/>
            <p:nvPr/>
          </p:nvSpPr>
          <p:spPr>
            <a:xfrm>
              <a:off x="711199" y="1103086"/>
              <a:ext cx="576258" cy="540000"/>
            </a:xfrm>
            <a:prstGeom prst="ellipse">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600" b="1" dirty="0">
                  <a:solidFill>
                    <a:schemeClr val="tx1"/>
                  </a:solidFill>
                  <a:latin typeface="Century Gothic" panose="020B0502020202020204" pitchFamily="34" charset="0"/>
                </a:rPr>
                <a:t>16</a:t>
              </a:r>
            </a:p>
          </p:txBody>
        </p:sp>
        <p:cxnSp>
          <p:nvCxnSpPr>
            <p:cNvPr id="10" name="Straight Connector 9">
              <a:extLst>
                <a:ext uri="{FF2B5EF4-FFF2-40B4-BE49-F238E27FC236}">
                  <a16:creationId xmlns:a16="http://schemas.microsoft.com/office/drawing/2014/main" id="{35EEF114-7A75-4CC9-8CCE-C7788E8778D1}"/>
                </a:ext>
              </a:extLst>
            </p:cNvPr>
            <p:cNvCxnSpPr>
              <a:cxnSpLocks/>
              <a:stCxn id="9" idx="6"/>
              <a:endCxn id="12" idx="2"/>
            </p:cNvCxnSpPr>
            <p:nvPr/>
          </p:nvCxnSpPr>
          <p:spPr>
            <a:xfrm>
              <a:off x="1287457" y="1373086"/>
              <a:ext cx="560349" cy="96124"/>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3FCF29B-0C27-4D56-893E-D54D66680997}"/>
                </a:ext>
              </a:extLst>
            </p:cNvPr>
            <p:cNvCxnSpPr>
              <a:cxnSpLocks/>
              <a:stCxn id="9" idx="5"/>
              <a:endCxn id="13" idx="1"/>
            </p:cNvCxnSpPr>
            <p:nvPr/>
          </p:nvCxnSpPr>
          <p:spPr>
            <a:xfrm>
              <a:off x="1203066" y="1564005"/>
              <a:ext cx="209680" cy="4250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D11AFA31-E739-4DA6-9297-F558C08C484A}"/>
                </a:ext>
              </a:extLst>
            </p:cNvPr>
            <p:cNvSpPr/>
            <p:nvPr/>
          </p:nvSpPr>
          <p:spPr>
            <a:xfrm>
              <a:off x="1847806" y="1199210"/>
              <a:ext cx="576258" cy="540000"/>
            </a:xfrm>
            <a:prstGeom prst="ellipse">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latin typeface="Century Gothic" panose="020B0502020202020204" pitchFamily="34" charset="0"/>
                </a:rPr>
                <a:t>6</a:t>
              </a:r>
            </a:p>
          </p:txBody>
        </p:sp>
        <p:sp>
          <p:nvSpPr>
            <p:cNvPr id="13" name="Oval 12">
              <a:extLst>
                <a:ext uri="{FF2B5EF4-FFF2-40B4-BE49-F238E27FC236}">
                  <a16:creationId xmlns:a16="http://schemas.microsoft.com/office/drawing/2014/main" id="{DB6D1D47-1E22-4A53-8D57-7862E314A517}"/>
                </a:ext>
              </a:extLst>
            </p:cNvPr>
            <p:cNvSpPr/>
            <p:nvPr/>
          </p:nvSpPr>
          <p:spPr>
            <a:xfrm>
              <a:off x="1328356" y="1909944"/>
              <a:ext cx="576258" cy="540000"/>
            </a:xfrm>
            <a:prstGeom prst="ellipse">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600" b="1" dirty="0">
                  <a:solidFill>
                    <a:schemeClr val="tx1"/>
                  </a:solidFill>
                  <a:latin typeface="Century Gothic" panose="020B0502020202020204" pitchFamily="34" charset="0"/>
                </a:rPr>
                <a:t>10</a:t>
              </a:r>
            </a:p>
          </p:txBody>
        </p:sp>
      </p:grpSp>
      <p:grpSp>
        <p:nvGrpSpPr>
          <p:cNvPr id="14" name="Group 13">
            <a:extLst>
              <a:ext uri="{FF2B5EF4-FFF2-40B4-BE49-F238E27FC236}">
                <a16:creationId xmlns:a16="http://schemas.microsoft.com/office/drawing/2014/main" id="{37697049-2D4A-40D8-9A09-53B3FD53E9D2}"/>
              </a:ext>
            </a:extLst>
          </p:cNvPr>
          <p:cNvGrpSpPr/>
          <p:nvPr/>
        </p:nvGrpSpPr>
        <p:grpSpPr>
          <a:xfrm>
            <a:off x="71151" y="6454317"/>
            <a:ext cx="1252552" cy="403587"/>
            <a:chOff x="79697" y="6454317"/>
            <a:chExt cx="1252552" cy="403587"/>
          </a:xfrm>
        </p:grpSpPr>
        <p:sp>
          <p:nvSpPr>
            <p:cNvPr id="15" name="TextBox 8">
              <a:extLst>
                <a:ext uri="{FF2B5EF4-FFF2-40B4-BE49-F238E27FC236}">
                  <a16:creationId xmlns:a16="http://schemas.microsoft.com/office/drawing/2014/main" id="{5C1326E0-16DA-425A-B990-B817C3B0E653}"/>
                </a:ext>
              </a:extLst>
            </p:cNvPr>
            <p:cNvSpPr txBox="1"/>
            <p:nvPr/>
          </p:nvSpPr>
          <p:spPr>
            <a:xfrm>
              <a:off x="79697" y="6688627"/>
              <a:ext cx="1252552"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2018</a:t>
              </a:r>
            </a:p>
          </p:txBody>
        </p:sp>
        <p:pic>
          <p:nvPicPr>
            <p:cNvPr id="20" name="Picture 19" descr="A close up of a sign&#10;&#10;Description generated with high confidence">
              <a:extLst>
                <a:ext uri="{FF2B5EF4-FFF2-40B4-BE49-F238E27FC236}">
                  <a16:creationId xmlns:a16="http://schemas.microsoft.com/office/drawing/2014/main" id="{5E462759-B5A1-4168-B874-BEB04DAFFC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158112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Write four number sentences to describe the fact family </a:t>
            </a:r>
          </a:p>
          <a:p>
            <a:pPr algn="ctr"/>
            <a:r>
              <a:rPr lang="en-GB" sz="2000" b="1" dirty="0">
                <a:solidFill>
                  <a:schemeClr val="tx1"/>
                </a:solidFill>
                <a:latin typeface="Century Gothic" panose="020B0502020202020204" pitchFamily="34" charset="0"/>
              </a:rPr>
              <a:t>shown in the part whole model.</a:t>
            </a:r>
            <a:endParaRPr lang="en-GB" b="1" u="sng" dirty="0">
              <a:solidFill>
                <a:schemeClr val="tx1"/>
              </a:solidFill>
              <a:latin typeface="Century Gothic" panose="020B0502020202020204" pitchFamily="34" charset="0"/>
            </a:endParaRPr>
          </a:p>
        </p:txBody>
      </p:sp>
      <p:grpSp>
        <p:nvGrpSpPr>
          <p:cNvPr id="14" name="Group 13">
            <a:extLst>
              <a:ext uri="{FF2B5EF4-FFF2-40B4-BE49-F238E27FC236}">
                <a16:creationId xmlns:a16="http://schemas.microsoft.com/office/drawing/2014/main" id="{0D62213A-9570-4E52-951E-34B3592BE072}"/>
              </a:ext>
            </a:extLst>
          </p:cNvPr>
          <p:cNvGrpSpPr/>
          <p:nvPr/>
        </p:nvGrpSpPr>
        <p:grpSpPr>
          <a:xfrm>
            <a:off x="3366069" y="1628287"/>
            <a:ext cx="2411860" cy="2020614"/>
            <a:chOff x="711199" y="1103086"/>
            <a:chExt cx="1712865" cy="1346858"/>
          </a:xfrm>
          <a:solidFill>
            <a:schemeClr val="bg1"/>
          </a:solidFill>
        </p:grpSpPr>
        <p:sp>
          <p:nvSpPr>
            <p:cNvPr id="15" name="Oval 14">
              <a:extLst>
                <a:ext uri="{FF2B5EF4-FFF2-40B4-BE49-F238E27FC236}">
                  <a16:creationId xmlns:a16="http://schemas.microsoft.com/office/drawing/2014/main" id="{2441E8AE-A79A-42EA-96D7-89724CA17AAD}"/>
                </a:ext>
              </a:extLst>
            </p:cNvPr>
            <p:cNvSpPr/>
            <p:nvPr/>
          </p:nvSpPr>
          <p:spPr>
            <a:xfrm>
              <a:off x="711199" y="1103086"/>
              <a:ext cx="576258" cy="540000"/>
            </a:xfrm>
            <a:prstGeom prst="ellipse">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600" b="1" dirty="0">
                  <a:solidFill>
                    <a:schemeClr val="tx1"/>
                  </a:solidFill>
                  <a:latin typeface="Century Gothic" panose="020B0502020202020204" pitchFamily="34" charset="0"/>
                </a:rPr>
                <a:t>16</a:t>
              </a:r>
            </a:p>
          </p:txBody>
        </p:sp>
        <p:cxnSp>
          <p:nvCxnSpPr>
            <p:cNvPr id="20" name="Straight Connector 19">
              <a:extLst>
                <a:ext uri="{FF2B5EF4-FFF2-40B4-BE49-F238E27FC236}">
                  <a16:creationId xmlns:a16="http://schemas.microsoft.com/office/drawing/2014/main" id="{76D08579-EBD0-4FD6-AAF3-7F189BE4135D}"/>
                </a:ext>
              </a:extLst>
            </p:cNvPr>
            <p:cNvCxnSpPr>
              <a:cxnSpLocks/>
              <a:stCxn id="15" idx="6"/>
              <a:endCxn id="22" idx="2"/>
            </p:cNvCxnSpPr>
            <p:nvPr/>
          </p:nvCxnSpPr>
          <p:spPr>
            <a:xfrm>
              <a:off x="1287457" y="1373086"/>
              <a:ext cx="560349" cy="96124"/>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D860403-4D23-40AB-9F13-D145BDB95A28}"/>
                </a:ext>
              </a:extLst>
            </p:cNvPr>
            <p:cNvCxnSpPr>
              <a:cxnSpLocks/>
              <a:stCxn id="15" idx="5"/>
              <a:endCxn id="23" idx="1"/>
            </p:cNvCxnSpPr>
            <p:nvPr/>
          </p:nvCxnSpPr>
          <p:spPr>
            <a:xfrm>
              <a:off x="1203066" y="1564005"/>
              <a:ext cx="209680" cy="4250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86928039-4CD1-4B49-B242-C305ECDB28BC}"/>
                </a:ext>
              </a:extLst>
            </p:cNvPr>
            <p:cNvSpPr/>
            <p:nvPr/>
          </p:nvSpPr>
          <p:spPr>
            <a:xfrm>
              <a:off x="1847806" y="1199210"/>
              <a:ext cx="576258" cy="540000"/>
            </a:xfrm>
            <a:prstGeom prst="ellipse">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latin typeface="Century Gothic" panose="020B0502020202020204" pitchFamily="34" charset="0"/>
                </a:rPr>
                <a:t>6</a:t>
              </a:r>
            </a:p>
          </p:txBody>
        </p:sp>
        <p:sp>
          <p:nvSpPr>
            <p:cNvPr id="23" name="Oval 22">
              <a:extLst>
                <a:ext uri="{FF2B5EF4-FFF2-40B4-BE49-F238E27FC236}">
                  <a16:creationId xmlns:a16="http://schemas.microsoft.com/office/drawing/2014/main" id="{747D9C5F-7C30-4FBA-B870-0307574EEAE0}"/>
                </a:ext>
              </a:extLst>
            </p:cNvPr>
            <p:cNvSpPr/>
            <p:nvPr/>
          </p:nvSpPr>
          <p:spPr>
            <a:xfrm>
              <a:off x="1328356" y="1909944"/>
              <a:ext cx="576258" cy="540000"/>
            </a:xfrm>
            <a:prstGeom prst="ellipse">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600" b="1" dirty="0">
                  <a:solidFill>
                    <a:schemeClr val="tx1"/>
                  </a:solidFill>
                  <a:latin typeface="Century Gothic" panose="020B0502020202020204" pitchFamily="34" charset="0"/>
                </a:rPr>
                <a:t>10</a:t>
              </a:r>
            </a:p>
          </p:txBody>
        </p:sp>
      </p:grpSp>
      <p:graphicFrame>
        <p:nvGraphicFramePr>
          <p:cNvPr id="24" name="Table 23">
            <a:extLst>
              <a:ext uri="{FF2B5EF4-FFF2-40B4-BE49-F238E27FC236}">
                <a16:creationId xmlns:a16="http://schemas.microsoft.com/office/drawing/2014/main" id="{1B48BF63-3B88-4FCE-A650-09C6A5146BC1}"/>
              </a:ext>
            </a:extLst>
          </p:cNvPr>
          <p:cNvGraphicFramePr>
            <a:graphicFrameLocks noGrp="1"/>
          </p:cNvGraphicFramePr>
          <p:nvPr>
            <p:extLst>
              <p:ext uri="{D42A27DB-BD31-4B8C-83A1-F6EECF244321}">
                <p14:modId xmlns:p14="http://schemas.microsoft.com/office/powerpoint/2010/main" val="1443663284"/>
              </p:ext>
            </p:extLst>
          </p:nvPr>
        </p:nvGraphicFramePr>
        <p:xfrm>
          <a:off x="362775" y="3785332"/>
          <a:ext cx="3960000" cy="720000"/>
        </p:xfrm>
        <a:graphic>
          <a:graphicData uri="http://schemas.openxmlformats.org/drawingml/2006/table">
            <a:tbl>
              <a:tblPr firstRow="1" bandRow="1">
                <a:tableStyleId>{5940675A-B579-460E-94D1-54222C63F5DA}</a:tableStyleId>
              </a:tblPr>
              <a:tblGrid>
                <a:gridCol w="792000">
                  <a:extLst>
                    <a:ext uri="{9D8B030D-6E8A-4147-A177-3AD203B41FA5}">
                      <a16:colId xmlns:a16="http://schemas.microsoft.com/office/drawing/2014/main" val="2709853260"/>
                    </a:ext>
                  </a:extLst>
                </a:gridCol>
                <a:gridCol w="792000">
                  <a:extLst>
                    <a:ext uri="{9D8B030D-6E8A-4147-A177-3AD203B41FA5}">
                      <a16:colId xmlns:a16="http://schemas.microsoft.com/office/drawing/2014/main" val="621687845"/>
                    </a:ext>
                  </a:extLst>
                </a:gridCol>
                <a:gridCol w="792000">
                  <a:extLst>
                    <a:ext uri="{9D8B030D-6E8A-4147-A177-3AD203B41FA5}">
                      <a16:colId xmlns:a16="http://schemas.microsoft.com/office/drawing/2014/main" val="3433600606"/>
                    </a:ext>
                  </a:extLst>
                </a:gridCol>
                <a:gridCol w="792000">
                  <a:extLst>
                    <a:ext uri="{9D8B030D-6E8A-4147-A177-3AD203B41FA5}">
                      <a16:colId xmlns:a16="http://schemas.microsoft.com/office/drawing/2014/main" val="1801012688"/>
                    </a:ext>
                  </a:extLst>
                </a:gridCol>
                <a:gridCol w="792000">
                  <a:extLst>
                    <a:ext uri="{9D8B030D-6E8A-4147-A177-3AD203B41FA5}">
                      <a16:colId xmlns:a16="http://schemas.microsoft.com/office/drawing/2014/main" val="1396184286"/>
                    </a:ext>
                  </a:extLst>
                </a:gridCol>
              </a:tblGrid>
              <a:tr h="720000">
                <a:tc>
                  <a:txBody>
                    <a:bodyPr/>
                    <a:lstStyle/>
                    <a:p>
                      <a:pPr algn="ctr"/>
                      <a:r>
                        <a:rPr lang="en-GB" sz="3200" b="1" dirty="0">
                          <a:solidFill>
                            <a:srgbClr val="FF0000"/>
                          </a:solidFill>
                          <a:latin typeface="Century Gothic" panose="020B0502020202020204" pitchFamily="34" charset="0"/>
                        </a:rPr>
                        <a:t>6</a:t>
                      </a:r>
                    </a:p>
                  </a:txBody>
                  <a:tcPr marL="0" marR="0" marT="0" marB="0" anchor="ctr">
                    <a:lnL w="28575" cap="flat" cmpd="sng" algn="ctr">
                      <a:solidFill>
                        <a:srgbClr val="FF0000"/>
                      </a:solidFill>
                      <a:prstDash val="solid"/>
                      <a:round/>
                      <a:headEnd type="none" w="med" len="med"/>
                      <a:tailEnd type="none" w="med" len="med"/>
                    </a:lnL>
                    <a:lnR w="12700" cmpd="sng">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a:t>
                      </a:r>
                    </a:p>
                  </a:txBody>
                  <a:tcPr marL="0" marR="0" marT="0" marB="0" anchor="ctr">
                    <a:lnL w="12700" cmpd="sng">
                      <a:noFill/>
                    </a:lnL>
                    <a:lnR w="12700" cmpd="sng">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10</a:t>
                      </a:r>
                    </a:p>
                  </a:txBody>
                  <a:tcPr marL="0" marR="0" marT="0" marB="0" anchor="ctr">
                    <a:lnL w="12700" cmpd="sng">
                      <a:noFill/>
                    </a:lnL>
                    <a:lnR w="12700" cmpd="sng">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a:t>
                      </a:r>
                    </a:p>
                  </a:txBody>
                  <a:tcPr marL="0" marR="0" marT="0" marB="0" anchor="ctr">
                    <a:lnL w="12700" cmpd="sng">
                      <a:noFill/>
                    </a:lnL>
                    <a:lnR w="12700" cmpd="sng">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16</a:t>
                      </a:r>
                    </a:p>
                  </a:txBody>
                  <a:tcPr marL="0" marR="0" marT="0" marB="0" anchor="ctr">
                    <a:lnL w="12700" cmpd="sng">
                      <a:noFill/>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37387424"/>
                  </a:ext>
                </a:extLst>
              </a:tr>
            </a:tbl>
          </a:graphicData>
        </a:graphic>
      </p:graphicFrame>
      <p:graphicFrame>
        <p:nvGraphicFramePr>
          <p:cNvPr id="25" name="Table 24">
            <a:extLst>
              <a:ext uri="{FF2B5EF4-FFF2-40B4-BE49-F238E27FC236}">
                <a16:creationId xmlns:a16="http://schemas.microsoft.com/office/drawing/2014/main" id="{5B31C10F-AEF0-4533-9C0A-AD1A8EE347D3}"/>
              </a:ext>
            </a:extLst>
          </p:cNvPr>
          <p:cNvGraphicFramePr>
            <a:graphicFrameLocks noGrp="1"/>
          </p:cNvGraphicFramePr>
          <p:nvPr>
            <p:extLst>
              <p:ext uri="{D42A27DB-BD31-4B8C-83A1-F6EECF244321}">
                <p14:modId xmlns:p14="http://schemas.microsoft.com/office/powerpoint/2010/main" val="2340779161"/>
              </p:ext>
            </p:extLst>
          </p:nvPr>
        </p:nvGraphicFramePr>
        <p:xfrm>
          <a:off x="4659206" y="3785332"/>
          <a:ext cx="3960000" cy="720000"/>
        </p:xfrm>
        <a:graphic>
          <a:graphicData uri="http://schemas.openxmlformats.org/drawingml/2006/table">
            <a:tbl>
              <a:tblPr firstRow="1" bandRow="1">
                <a:tableStyleId>{5940675A-B579-460E-94D1-54222C63F5DA}</a:tableStyleId>
              </a:tblPr>
              <a:tblGrid>
                <a:gridCol w="792000">
                  <a:extLst>
                    <a:ext uri="{9D8B030D-6E8A-4147-A177-3AD203B41FA5}">
                      <a16:colId xmlns:a16="http://schemas.microsoft.com/office/drawing/2014/main" val="2709853260"/>
                    </a:ext>
                  </a:extLst>
                </a:gridCol>
                <a:gridCol w="792000">
                  <a:extLst>
                    <a:ext uri="{9D8B030D-6E8A-4147-A177-3AD203B41FA5}">
                      <a16:colId xmlns:a16="http://schemas.microsoft.com/office/drawing/2014/main" val="621687845"/>
                    </a:ext>
                  </a:extLst>
                </a:gridCol>
                <a:gridCol w="792000">
                  <a:extLst>
                    <a:ext uri="{9D8B030D-6E8A-4147-A177-3AD203B41FA5}">
                      <a16:colId xmlns:a16="http://schemas.microsoft.com/office/drawing/2014/main" val="3433600606"/>
                    </a:ext>
                  </a:extLst>
                </a:gridCol>
                <a:gridCol w="792000">
                  <a:extLst>
                    <a:ext uri="{9D8B030D-6E8A-4147-A177-3AD203B41FA5}">
                      <a16:colId xmlns:a16="http://schemas.microsoft.com/office/drawing/2014/main" val="1801012688"/>
                    </a:ext>
                  </a:extLst>
                </a:gridCol>
                <a:gridCol w="792000">
                  <a:extLst>
                    <a:ext uri="{9D8B030D-6E8A-4147-A177-3AD203B41FA5}">
                      <a16:colId xmlns:a16="http://schemas.microsoft.com/office/drawing/2014/main" val="1396184286"/>
                    </a:ext>
                  </a:extLst>
                </a:gridCol>
              </a:tblGrid>
              <a:tr h="720000">
                <a:tc>
                  <a:txBody>
                    <a:bodyPr/>
                    <a:lstStyle/>
                    <a:p>
                      <a:pPr algn="ctr"/>
                      <a:r>
                        <a:rPr lang="en-GB" sz="3200" b="1" dirty="0">
                          <a:solidFill>
                            <a:srgbClr val="FF0000"/>
                          </a:solidFill>
                          <a:latin typeface="Century Gothic" panose="020B0502020202020204" pitchFamily="34" charset="0"/>
                        </a:rPr>
                        <a:t>16</a:t>
                      </a:r>
                    </a:p>
                  </a:txBody>
                  <a:tcPr marL="0" marR="0" marT="0" marB="0" anchor="ctr">
                    <a:lnL w="28575" cap="flat" cmpd="sng" algn="ctr">
                      <a:solidFill>
                        <a:srgbClr val="FF0000"/>
                      </a:solidFill>
                      <a:prstDash val="solid"/>
                      <a:round/>
                      <a:headEnd type="none" w="med" len="med"/>
                      <a:tailEnd type="none" w="med" len="med"/>
                    </a:lnL>
                    <a:lnR w="12700" cmpd="sng">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 </a:t>
                      </a:r>
                    </a:p>
                  </a:txBody>
                  <a:tcPr marL="0" marR="0" marT="0" marB="0" anchor="ctr">
                    <a:lnL w="12700" cmpd="sng">
                      <a:noFill/>
                    </a:lnL>
                    <a:lnR w="12700" cmpd="sng">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10</a:t>
                      </a:r>
                    </a:p>
                  </a:txBody>
                  <a:tcPr marL="0" marR="0" marT="0" marB="0" anchor="ctr">
                    <a:lnL w="12700" cmpd="sng">
                      <a:noFill/>
                    </a:lnL>
                    <a:lnR w="12700" cmpd="sng">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a:t>
                      </a:r>
                    </a:p>
                  </a:txBody>
                  <a:tcPr marL="0" marR="0" marT="0" marB="0" anchor="ctr">
                    <a:lnL w="12700" cmpd="sng">
                      <a:noFill/>
                    </a:lnL>
                    <a:lnR w="12700" cmpd="sng">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6</a:t>
                      </a:r>
                    </a:p>
                  </a:txBody>
                  <a:tcPr marL="0" marR="0" marT="0" marB="0" anchor="ctr">
                    <a:lnL w="12700" cmpd="sng">
                      <a:noFill/>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37387424"/>
                  </a:ext>
                </a:extLst>
              </a:tr>
            </a:tbl>
          </a:graphicData>
        </a:graphic>
      </p:graphicFrame>
      <p:graphicFrame>
        <p:nvGraphicFramePr>
          <p:cNvPr id="26" name="Table 25">
            <a:extLst>
              <a:ext uri="{FF2B5EF4-FFF2-40B4-BE49-F238E27FC236}">
                <a16:creationId xmlns:a16="http://schemas.microsoft.com/office/drawing/2014/main" id="{E22F918C-0C33-47D0-9A4B-B45A865FC653}"/>
              </a:ext>
            </a:extLst>
          </p:cNvPr>
          <p:cNvGraphicFramePr>
            <a:graphicFrameLocks noGrp="1"/>
          </p:cNvGraphicFramePr>
          <p:nvPr>
            <p:extLst>
              <p:ext uri="{D42A27DB-BD31-4B8C-83A1-F6EECF244321}">
                <p14:modId xmlns:p14="http://schemas.microsoft.com/office/powerpoint/2010/main" val="3985524697"/>
              </p:ext>
            </p:extLst>
          </p:nvPr>
        </p:nvGraphicFramePr>
        <p:xfrm>
          <a:off x="362775" y="5123641"/>
          <a:ext cx="3960000" cy="720000"/>
        </p:xfrm>
        <a:graphic>
          <a:graphicData uri="http://schemas.openxmlformats.org/drawingml/2006/table">
            <a:tbl>
              <a:tblPr firstRow="1" bandRow="1">
                <a:tableStyleId>{5940675A-B579-460E-94D1-54222C63F5DA}</a:tableStyleId>
              </a:tblPr>
              <a:tblGrid>
                <a:gridCol w="792000">
                  <a:extLst>
                    <a:ext uri="{9D8B030D-6E8A-4147-A177-3AD203B41FA5}">
                      <a16:colId xmlns:a16="http://schemas.microsoft.com/office/drawing/2014/main" val="2709853260"/>
                    </a:ext>
                  </a:extLst>
                </a:gridCol>
                <a:gridCol w="792000">
                  <a:extLst>
                    <a:ext uri="{9D8B030D-6E8A-4147-A177-3AD203B41FA5}">
                      <a16:colId xmlns:a16="http://schemas.microsoft.com/office/drawing/2014/main" val="621687845"/>
                    </a:ext>
                  </a:extLst>
                </a:gridCol>
                <a:gridCol w="792000">
                  <a:extLst>
                    <a:ext uri="{9D8B030D-6E8A-4147-A177-3AD203B41FA5}">
                      <a16:colId xmlns:a16="http://schemas.microsoft.com/office/drawing/2014/main" val="3433600606"/>
                    </a:ext>
                  </a:extLst>
                </a:gridCol>
                <a:gridCol w="792000">
                  <a:extLst>
                    <a:ext uri="{9D8B030D-6E8A-4147-A177-3AD203B41FA5}">
                      <a16:colId xmlns:a16="http://schemas.microsoft.com/office/drawing/2014/main" val="1801012688"/>
                    </a:ext>
                  </a:extLst>
                </a:gridCol>
                <a:gridCol w="792000">
                  <a:extLst>
                    <a:ext uri="{9D8B030D-6E8A-4147-A177-3AD203B41FA5}">
                      <a16:colId xmlns:a16="http://schemas.microsoft.com/office/drawing/2014/main" val="1396184286"/>
                    </a:ext>
                  </a:extLst>
                </a:gridCol>
              </a:tblGrid>
              <a:tr h="720000">
                <a:tc>
                  <a:txBody>
                    <a:bodyPr/>
                    <a:lstStyle/>
                    <a:p>
                      <a:pPr algn="ctr"/>
                      <a:r>
                        <a:rPr lang="en-GB" sz="3200" b="1" dirty="0">
                          <a:solidFill>
                            <a:srgbClr val="FF0000"/>
                          </a:solidFill>
                          <a:latin typeface="Century Gothic" panose="020B0502020202020204" pitchFamily="34" charset="0"/>
                        </a:rPr>
                        <a:t>10</a:t>
                      </a:r>
                    </a:p>
                  </a:txBody>
                  <a:tcPr marL="0" marR="0" marT="0" marB="0" anchor="ctr">
                    <a:lnL w="28575" cap="flat" cmpd="sng" algn="ctr">
                      <a:solidFill>
                        <a:srgbClr val="FF0000"/>
                      </a:solidFill>
                      <a:prstDash val="solid"/>
                      <a:round/>
                      <a:headEnd type="none" w="med" len="med"/>
                      <a:tailEnd type="none" w="med" len="med"/>
                    </a:lnL>
                    <a:lnR w="12700" cmpd="sng">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a:t>
                      </a:r>
                    </a:p>
                  </a:txBody>
                  <a:tcPr marL="0" marR="0" marT="0" marB="0" anchor="ctr">
                    <a:lnL w="12700" cmpd="sng">
                      <a:noFill/>
                    </a:lnL>
                    <a:lnR w="12700" cmpd="sng">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6</a:t>
                      </a:r>
                    </a:p>
                  </a:txBody>
                  <a:tcPr marL="0" marR="0" marT="0" marB="0" anchor="ctr">
                    <a:lnL w="12700" cmpd="sng">
                      <a:noFill/>
                    </a:lnL>
                    <a:lnR w="12700" cmpd="sng">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a:t>
                      </a:r>
                    </a:p>
                  </a:txBody>
                  <a:tcPr marL="0" marR="0" marT="0" marB="0" anchor="ctr">
                    <a:lnL w="12700" cmpd="sng">
                      <a:noFill/>
                    </a:lnL>
                    <a:lnR w="12700" cmpd="sng">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16</a:t>
                      </a:r>
                    </a:p>
                  </a:txBody>
                  <a:tcPr marL="0" marR="0" marT="0" marB="0" anchor="ctr">
                    <a:lnL w="12700" cmpd="sng">
                      <a:noFill/>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37387424"/>
                  </a:ext>
                </a:extLst>
              </a:tr>
            </a:tbl>
          </a:graphicData>
        </a:graphic>
      </p:graphicFrame>
      <p:graphicFrame>
        <p:nvGraphicFramePr>
          <p:cNvPr id="27" name="Table 26">
            <a:extLst>
              <a:ext uri="{FF2B5EF4-FFF2-40B4-BE49-F238E27FC236}">
                <a16:creationId xmlns:a16="http://schemas.microsoft.com/office/drawing/2014/main" id="{D3A60E61-668D-4D31-A3D8-7EEF4994BD4C}"/>
              </a:ext>
            </a:extLst>
          </p:cNvPr>
          <p:cNvGraphicFramePr>
            <a:graphicFrameLocks noGrp="1"/>
          </p:cNvGraphicFramePr>
          <p:nvPr>
            <p:extLst>
              <p:ext uri="{D42A27DB-BD31-4B8C-83A1-F6EECF244321}">
                <p14:modId xmlns:p14="http://schemas.microsoft.com/office/powerpoint/2010/main" val="4073335441"/>
              </p:ext>
            </p:extLst>
          </p:nvPr>
        </p:nvGraphicFramePr>
        <p:xfrm>
          <a:off x="4659206" y="5123641"/>
          <a:ext cx="3960000" cy="720000"/>
        </p:xfrm>
        <a:graphic>
          <a:graphicData uri="http://schemas.openxmlformats.org/drawingml/2006/table">
            <a:tbl>
              <a:tblPr firstRow="1" bandRow="1">
                <a:tableStyleId>{5940675A-B579-460E-94D1-54222C63F5DA}</a:tableStyleId>
              </a:tblPr>
              <a:tblGrid>
                <a:gridCol w="792000">
                  <a:extLst>
                    <a:ext uri="{9D8B030D-6E8A-4147-A177-3AD203B41FA5}">
                      <a16:colId xmlns:a16="http://schemas.microsoft.com/office/drawing/2014/main" val="2709853260"/>
                    </a:ext>
                  </a:extLst>
                </a:gridCol>
                <a:gridCol w="792000">
                  <a:extLst>
                    <a:ext uri="{9D8B030D-6E8A-4147-A177-3AD203B41FA5}">
                      <a16:colId xmlns:a16="http://schemas.microsoft.com/office/drawing/2014/main" val="621687845"/>
                    </a:ext>
                  </a:extLst>
                </a:gridCol>
                <a:gridCol w="792000">
                  <a:extLst>
                    <a:ext uri="{9D8B030D-6E8A-4147-A177-3AD203B41FA5}">
                      <a16:colId xmlns:a16="http://schemas.microsoft.com/office/drawing/2014/main" val="3433600606"/>
                    </a:ext>
                  </a:extLst>
                </a:gridCol>
                <a:gridCol w="792000">
                  <a:extLst>
                    <a:ext uri="{9D8B030D-6E8A-4147-A177-3AD203B41FA5}">
                      <a16:colId xmlns:a16="http://schemas.microsoft.com/office/drawing/2014/main" val="1801012688"/>
                    </a:ext>
                  </a:extLst>
                </a:gridCol>
                <a:gridCol w="792000">
                  <a:extLst>
                    <a:ext uri="{9D8B030D-6E8A-4147-A177-3AD203B41FA5}">
                      <a16:colId xmlns:a16="http://schemas.microsoft.com/office/drawing/2014/main" val="1396184286"/>
                    </a:ext>
                  </a:extLst>
                </a:gridCol>
              </a:tblGrid>
              <a:tr h="720000">
                <a:tc>
                  <a:txBody>
                    <a:bodyPr/>
                    <a:lstStyle/>
                    <a:p>
                      <a:pPr algn="ctr"/>
                      <a:r>
                        <a:rPr lang="en-GB" sz="3200" b="1" dirty="0">
                          <a:solidFill>
                            <a:srgbClr val="FF0000"/>
                          </a:solidFill>
                          <a:latin typeface="Century Gothic" panose="020B0502020202020204" pitchFamily="34" charset="0"/>
                        </a:rPr>
                        <a:t>16</a:t>
                      </a:r>
                    </a:p>
                  </a:txBody>
                  <a:tcPr marL="0" marR="0" marT="0" marB="0" anchor="ctr">
                    <a:lnL w="28575" cap="flat" cmpd="sng" algn="ctr">
                      <a:solidFill>
                        <a:srgbClr val="FF0000"/>
                      </a:solidFill>
                      <a:prstDash val="solid"/>
                      <a:round/>
                      <a:headEnd type="none" w="med" len="med"/>
                      <a:tailEnd type="none" w="med" len="med"/>
                    </a:lnL>
                    <a:lnR w="12700" cmpd="sng">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 </a:t>
                      </a:r>
                    </a:p>
                  </a:txBody>
                  <a:tcPr marL="0" marR="0" marT="0" marB="0" anchor="ctr">
                    <a:lnL w="12700" cmpd="sng">
                      <a:noFill/>
                    </a:lnL>
                    <a:lnR w="12700" cmpd="sng">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6</a:t>
                      </a:r>
                    </a:p>
                  </a:txBody>
                  <a:tcPr marL="0" marR="0" marT="0" marB="0" anchor="ctr">
                    <a:lnL w="12700" cmpd="sng">
                      <a:noFill/>
                    </a:lnL>
                    <a:lnR w="12700" cmpd="sng">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a:t>
                      </a:r>
                    </a:p>
                  </a:txBody>
                  <a:tcPr marL="0" marR="0" marT="0" marB="0" anchor="ctr">
                    <a:lnL w="12700" cmpd="sng">
                      <a:noFill/>
                    </a:lnL>
                    <a:lnR w="12700" cmpd="sng">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11</a:t>
                      </a:r>
                    </a:p>
                  </a:txBody>
                  <a:tcPr marL="0" marR="0" marT="0" marB="0" anchor="ctr">
                    <a:lnL w="12700" cmpd="sng">
                      <a:noFill/>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37387424"/>
                  </a:ext>
                </a:extLst>
              </a:tr>
            </a:tbl>
          </a:graphicData>
        </a:graphic>
      </p:graphicFrame>
      <p:grpSp>
        <p:nvGrpSpPr>
          <p:cNvPr id="28" name="Group 27">
            <a:extLst>
              <a:ext uri="{FF2B5EF4-FFF2-40B4-BE49-F238E27FC236}">
                <a16:creationId xmlns:a16="http://schemas.microsoft.com/office/drawing/2014/main" id="{41EF5FF2-A0C7-4BA3-A008-C82C70FAD3A6}"/>
              </a:ext>
            </a:extLst>
          </p:cNvPr>
          <p:cNvGrpSpPr/>
          <p:nvPr/>
        </p:nvGrpSpPr>
        <p:grpSpPr>
          <a:xfrm>
            <a:off x="71151" y="6454317"/>
            <a:ext cx="1252552" cy="403587"/>
            <a:chOff x="79697" y="6454317"/>
            <a:chExt cx="1252552" cy="403587"/>
          </a:xfrm>
        </p:grpSpPr>
        <p:sp>
          <p:nvSpPr>
            <p:cNvPr id="29" name="TextBox 8">
              <a:extLst>
                <a:ext uri="{FF2B5EF4-FFF2-40B4-BE49-F238E27FC236}">
                  <a16:creationId xmlns:a16="http://schemas.microsoft.com/office/drawing/2014/main" id="{3A57B991-6CE3-42D4-8FC1-6D39F73F7E11}"/>
                </a:ext>
              </a:extLst>
            </p:cNvPr>
            <p:cNvSpPr txBox="1"/>
            <p:nvPr/>
          </p:nvSpPr>
          <p:spPr>
            <a:xfrm>
              <a:off x="79697" y="6688627"/>
              <a:ext cx="1252552"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2018</a:t>
              </a:r>
            </a:p>
          </p:txBody>
        </p:sp>
        <p:pic>
          <p:nvPicPr>
            <p:cNvPr id="30" name="Picture 29" descr="A close up of a sign&#10;&#10;Description generated with high confidence">
              <a:extLst>
                <a:ext uri="{FF2B5EF4-FFF2-40B4-BE49-F238E27FC236}">
                  <a16:creationId xmlns:a16="http://schemas.microsoft.com/office/drawing/2014/main" id="{BBD192EE-5C9B-4B41-B1B9-2709C29759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2784304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u="sng" dirty="0">
              <a:solidFill>
                <a:schemeClr val="bg2">
                  <a:lumMod val="50000"/>
                </a:schemeClr>
              </a:solidFill>
              <a:latin typeface="SassoonCRInfantMedium" panose="02000603020000020003" pitchFamily="2" charset="0"/>
            </a:endParaRPr>
          </a:p>
          <a:p>
            <a:pPr algn="ctr"/>
            <a:r>
              <a:rPr lang="en-GB" sz="2000" b="1" dirty="0">
                <a:solidFill>
                  <a:schemeClr val="tx1"/>
                </a:solidFill>
                <a:latin typeface="Century Gothic" panose="020B0502020202020204" pitchFamily="34" charset="0"/>
              </a:rPr>
              <a:t>Use the number cards below to find three fact families.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Write all of the possible number sentences.</a:t>
            </a:r>
          </a:p>
          <a:p>
            <a:pPr algn="ctr"/>
            <a:endParaRPr lang="en-GB" sz="2800" dirty="0">
              <a:solidFill>
                <a:srgbClr val="FF0000"/>
              </a:solidFill>
              <a:latin typeface="SassoonCRInfantMedium" panose="02000603020000020003" pitchFamily="2" charset="0"/>
            </a:endParaRPr>
          </a:p>
        </p:txBody>
      </p:sp>
      <p:graphicFrame>
        <p:nvGraphicFramePr>
          <p:cNvPr id="23" name="Table 22">
            <a:extLst>
              <a:ext uri="{FF2B5EF4-FFF2-40B4-BE49-F238E27FC236}">
                <a16:creationId xmlns:a16="http://schemas.microsoft.com/office/drawing/2014/main" id="{7B19AD3F-DED7-46D2-B39B-2E9F62557AD7}"/>
              </a:ext>
            </a:extLst>
          </p:cNvPr>
          <p:cNvGraphicFramePr>
            <a:graphicFrameLocks noGrp="1"/>
          </p:cNvGraphicFramePr>
          <p:nvPr>
            <p:extLst>
              <p:ext uri="{D42A27DB-BD31-4B8C-83A1-F6EECF244321}">
                <p14:modId xmlns:p14="http://schemas.microsoft.com/office/powerpoint/2010/main" val="3679558517"/>
              </p:ext>
            </p:extLst>
          </p:nvPr>
        </p:nvGraphicFramePr>
        <p:xfrm>
          <a:off x="2592000" y="3197779"/>
          <a:ext cx="3960000" cy="720000"/>
        </p:xfrm>
        <a:graphic>
          <a:graphicData uri="http://schemas.openxmlformats.org/drawingml/2006/table">
            <a:tbl>
              <a:tblPr firstRow="1" bandRow="1">
                <a:tableStyleId>{5940675A-B579-460E-94D1-54222C63F5DA}</a:tableStyleId>
              </a:tblPr>
              <a:tblGrid>
                <a:gridCol w="792000">
                  <a:extLst>
                    <a:ext uri="{9D8B030D-6E8A-4147-A177-3AD203B41FA5}">
                      <a16:colId xmlns:a16="http://schemas.microsoft.com/office/drawing/2014/main" val="2709853260"/>
                    </a:ext>
                  </a:extLst>
                </a:gridCol>
                <a:gridCol w="792000">
                  <a:extLst>
                    <a:ext uri="{9D8B030D-6E8A-4147-A177-3AD203B41FA5}">
                      <a16:colId xmlns:a16="http://schemas.microsoft.com/office/drawing/2014/main" val="621687845"/>
                    </a:ext>
                  </a:extLst>
                </a:gridCol>
                <a:gridCol w="792000">
                  <a:extLst>
                    <a:ext uri="{9D8B030D-6E8A-4147-A177-3AD203B41FA5}">
                      <a16:colId xmlns:a16="http://schemas.microsoft.com/office/drawing/2014/main" val="3433600606"/>
                    </a:ext>
                  </a:extLst>
                </a:gridCol>
                <a:gridCol w="792000">
                  <a:extLst>
                    <a:ext uri="{9D8B030D-6E8A-4147-A177-3AD203B41FA5}">
                      <a16:colId xmlns:a16="http://schemas.microsoft.com/office/drawing/2014/main" val="1801012688"/>
                    </a:ext>
                  </a:extLst>
                </a:gridCol>
                <a:gridCol w="792000">
                  <a:extLst>
                    <a:ext uri="{9D8B030D-6E8A-4147-A177-3AD203B41FA5}">
                      <a16:colId xmlns:a16="http://schemas.microsoft.com/office/drawing/2014/main" val="1396184286"/>
                    </a:ext>
                  </a:extLst>
                </a:gridCol>
              </a:tblGrid>
              <a:tr h="720000">
                <a:tc>
                  <a:txBody>
                    <a:bodyPr/>
                    <a:lstStyle/>
                    <a:p>
                      <a:pPr algn="ctr"/>
                      <a:endParaRPr lang="en-GB" sz="2800" b="1" dirty="0">
                        <a:solidFill>
                          <a:schemeClr val="tx1"/>
                        </a:solidFill>
                        <a:latin typeface="Century Gothic" panose="020B0502020202020204" pitchFamily="34" charset="0"/>
                      </a:endParaRPr>
                    </a:p>
                  </a:txBody>
                  <a:tcPr marL="0" marR="0" marT="0" marB="0"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chemeClr val="tx1"/>
                          </a:solidFill>
                          <a:latin typeface="Century Gothic" panose="020B0502020202020204" pitchFamily="34" charset="0"/>
                        </a:rPr>
                        <a:t>+</a:t>
                      </a:r>
                    </a:p>
                  </a:txBody>
                  <a:tcPr marL="0" marR="0" marT="0" marB="0"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800" b="1" dirty="0">
                        <a:solidFill>
                          <a:schemeClr val="tx1"/>
                        </a:solidFill>
                        <a:latin typeface="Century Gothic" panose="020B0502020202020204" pitchFamily="34" charset="0"/>
                      </a:endParaRPr>
                    </a:p>
                  </a:txBody>
                  <a:tcPr marL="0" marR="0" marT="0" marB="0"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chemeClr val="tx1"/>
                          </a:solidFill>
                          <a:latin typeface="Century Gothic" panose="020B0502020202020204" pitchFamily="34" charset="0"/>
                        </a:rPr>
                        <a:t>=</a:t>
                      </a:r>
                    </a:p>
                  </a:txBody>
                  <a:tcPr marL="0" marR="0" marT="0" marB="0" anchor="ctr">
                    <a:lnL w="28575" cap="flat" cmpd="sng" algn="ctr">
                      <a:solidFill>
                        <a:srgbClr val="0070C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solidFill>
                            <a:schemeClr val="tx1"/>
                          </a:solidFill>
                          <a:latin typeface="Century Gothic" panose="020B0502020202020204" pitchFamily="34" charset="0"/>
                        </a:rPr>
                        <a:t>15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37387424"/>
                  </a:ext>
                </a:extLst>
              </a:tr>
            </a:tbl>
          </a:graphicData>
        </a:graphic>
      </p:graphicFrame>
      <p:graphicFrame>
        <p:nvGraphicFramePr>
          <p:cNvPr id="24" name="Table 23">
            <a:extLst>
              <a:ext uri="{FF2B5EF4-FFF2-40B4-BE49-F238E27FC236}">
                <a16:creationId xmlns:a16="http://schemas.microsoft.com/office/drawing/2014/main" id="{A935C07F-4D40-4C08-A7FB-CA8552BFC121}"/>
              </a:ext>
            </a:extLst>
          </p:cNvPr>
          <p:cNvGraphicFramePr>
            <a:graphicFrameLocks noGrp="1"/>
          </p:cNvGraphicFramePr>
          <p:nvPr>
            <p:extLst>
              <p:ext uri="{D42A27DB-BD31-4B8C-83A1-F6EECF244321}">
                <p14:modId xmlns:p14="http://schemas.microsoft.com/office/powerpoint/2010/main" val="3133798893"/>
              </p:ext>
            </p:extLst>
          </p:nvPr>
        </p:nvGraphicFramePr>
        <p:xfrm>
          <a:off x="2592000" y="4298328"/>
          <a:ext cx="3960000" cy="720000"/>
        </p:xfrm>
        <a:graphic>
          <a:graphicData uri="http://schemas.openxmlformats.org/drawingml/2006/table">
            <a:tbl>
              <a:tblPr firstRow="1" bandRow="1">
                <a:tableStyleId>{5940675A-B579-460E-94D1-54222C63F5DA}</a:tableStyleId>
              </a:tblPr>
              <a:tblGrid>
                <a:gridCol w="792000">
                  <a:extLst>
                    <a:ext uri="{9D8B030D-6E8A-4147-A177-3AD203B41FA5}">
                      <a16:colId xmlns:a16="http://schemas.microsoft.com/office/drawing/2014/main" val="2709853260"/>
                    </a:ext>
                  </a:extLst>
                </a:gridCol>
                <a:gridCol w="792000">
                  <a:extLst>
                    <a:ext uri="{9D8B030D-6E8A-4147-A177-3AD203B41FA5}">
                      <a16:colId xmlns:a16="http://schemas.microsoft.com/office/drawing/2014/main" val="621687845"/>
                    </a:ext>
                  </a:extLst>
                </a:gridCol>
                <a:gridCol w="792000">
                  <a:extLst>
                    <a:ext uri="{9D8B030D-6E8A-4147-A177-3AD203B41FA5}">
                      <a16:colId xmlns:a16="http://schemas.microsoft.com/office/drawing/2014/main" val="3433600606"/>
                    </a:ext>
                  </a:extLst>
                </a:gridCol>
                <a:gridCol w="792000">
                  <a:extLst>
                    <a:ext uri="{9D8B030D-6E8A-4147-A177-3AD203B41FA5}">
                      <a16:colId xmlns:a16="http://schemas.microsoft.com/office/drawing/2014/main" val="1801012688"/>
                    </a:ext>
                  </a:extLst>
                </a:gridCol>
                <a:gridCol w="792000">
                  <a:extLst>
                    <a:ext uri="{9D8B030D-6E8A-4147-A177-3AD203B41FA5}">
                      <a16:colId xmlns:a16="http://schemas.microsoft.com/office/drawing/2014/main" val="1396184286"/>
                    </a:ext>
                  </a:extLst>
                </a:gridCol>
              </a:tblGrid>
              <a:tr h="720000">
                <a:tc>
                  <a:txBody>
                    <a:bodyPr/>
                    <a:lstStyle/>
                    <a:p>
                      <a:pPr algn="ctr"/>
                      <a:r>
                        <a:rPr lang="en-GB" sz="2800" b="1" dirty="0">
                          <a:solidFill>
                            <a:schemeClr val="tx1"/>
                          </a:solidFill>
                          <a:latin typeface="Century Gothic" panose="020B0502020202020204" pitchFamily="34" charset="0"/>
                        </a:rPr>
                        <a:t>15</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800" b="1" dirty="0">
                          <a:solidFill>
                            <a:schemeClr val="tx1"/>
                          </a:solidFill>
                          <a:latin typeface="Century Gothic" panose="020B0502020202020204" pitchFamily="34" charset="0"/>
                        </a:rPr>
                        <a:t>–</a:t>
                      </a:r>
                    </a:p>
                  </a:txBody>
                  <a:tcPr marL="0" marR="0" marT="0" marB="0" anchor="ctr">
                    <a:lnL w="19050" cap="flat" cmpd="sng" algn="ctr">
                      <a:noFill/>
                      <a:prstDash val="solid"/>
                      <a:round/>
                      <a:headEnd type="none" w="med" len="med"/>
                      <a:tailEnd type="none" w="med" len="med"/>
                    </a:lnL>
                    <a:lnR w="28575" cap="flat" cmpd="sng" algn="ctr">
                      <a:solidFill>
                        <a:srgbClr val="0070C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800" b="1" dirty="0">
                        <a:solidFill>
                          <a:schemeClr val="tx1"/>
                        </a:solidFill>
                        <a:latin typeface="Century Gothic" panose="020B0502020202020204" pitchFamily="34" charset="0"/>
                      </a:endParaRPr>
                    </a:p>
                  </a:txBody>
                  <a:tcPr marL="0" marR="0" marT="0" marB="0"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chemeClr val="tx1"/>
                          </a:solidFill>
                          <a:latin typeface="Century Gothic" panose="020B0502020202020204" pitchFamily="34" charset="0"/>
                        </a:rPr>
                        <a:t>=</a:t>
                      </a:r>
                    </a:p>
                  </a:txBody>
                  <a:tcPr marL="0" marR="0" marT="0" marB="0"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800" b="1" dirty="0">
                        <a:solidFill>
                          <a:schemeClr val="tx1"/>
                        </a:solidFill>
                        <a:latin typeface="Century Gothic" panose="020B0502020202020204" pitchFamily="34" charset="0"/>
                      </a:endParaRPr>
                    </a:p>
                  </a:txBody>
                  <a:tcPr marL="0" marR="0" marT="0" marB="0"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37387424"/>
                  </a:ext>
                </a:extLst>
              </a:tr>
            </a:tbl>
          </a:graphicData>
        </a:graphic>
      </p:graphicFrame>
      <p:grpSp>
        <p:nvGrpSpPr>
          <p:cNvPr id="2" name="Group 1">
            <a:extLst>
              <a:ext uri="{FF2B5EF4-FFF2-40B4-BE49-F238E27FC236}">
                <a16:creationId xmlns:a16="http://schemas.microsoft.com/office/drawing/2014/main" id="{EF6F5D0D-4685-415D-BF2D-736A83C4AE34}"/>
              </a:ext>
            </a:extLst>
          </p:cNvPr>
          <p:cNvGrpSpPr/>
          <p:nvPr/>
        </p:nvGrpSpPr>
        <p:grpSpPr>
          <a:xfrm>
            <a:off x="2043286" y="1538232"/>
            <a:ext cx="5057429" cy="1043572"/>
            <a:chOff x="3564648" y="2105736"/>
            <a:chExt cx="1949858" cy="365765"/>
          </a:xfrm>
        </p:grpSpPr>
        <p:sp>
          <p:nvSpPr>
            <p:cNvPr id="14" name="Rectangle: Rounded Corners 13">
              <a:extLst>
                <a:ext uri="{FF2B5EF4-FFF2-40B4-BE49-F238E27FC236}">
                  <a16:creationId xmlns:a16="http://schemas.microsoft.com/office/drawing/2014/main" id="{2B4E35FC-F5C7-418D-9436-5D8D0431D7F6}"/>
                </a:ext>
              </a:extLst>
            </p:cNvPr>
            <p:cNvSpPr/>
            <p:nvPr/>
          </p:nvSpPr>
          <p:spPr>
            <a:xfrm>
              <a:off x="3564648" y="2105736"/>
              <a:ext cx="270936" cy="365765"/>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600" b="1" dirty="0">
                  <a:solidFill>
                    <a:schemeClr val="tx1"/>
                  </a:solidFill>
                  <a:latin typeface="Century Gothic" panose="020B0502020202020204" pitchFamily="34" charset="0"/>
                </a:rPr>
                <a:t>6</a:t>
              </a:r>
            </a:p>
          </p:txBody>
        </p:sp>
        <p:sp>
          <p:nvSpPr>
            <p:cNvPr id="15" name="Rectangle: Rounded Corners 14">
              <a:extLst>
                <a:ext uri="{FF2B5EF4-FFF2-40B4-BE49-F238E27FC236}">
                  <a16:creationId xmlns:a16="http://schemas.microsoft.com/office/drawing/2014/main" id="{8F30F8BD-8195-46BD-80B1-289E281E612F}"/>
                </a:ext>
              </a:extLst>
            </p:cNvPr>
            <p:cNvSpPr/>
            <p:nvPr/>
          </p:nvSpPr>
          <p:spPr>
            <a:xfrm>
              <a:off x="3900432" y="2105736"/>
              <a:ext cx="270936" cy="365765"/>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600" b="1" dirty="0">
                  <a:solidFill>
                    <a:schemeClr val="tx1"/>
                  </a:solidFill>
                  <a:latin typeface="Century Gothic" panose="020B0502020202020204" pitchFamily="34" charset="0"/>
                </a:rPr>
                <a:t>8</a:t>
              </a:r>
            </a:p>
          </p:txBody>
        </p:sp>
        <p:sp>
          <p:nvSpPr>
            <p:cNvPr id="20" name="Rectangle: Rounded Corners 19">
              <a:extLst>
                <a:ext uri="{FF2B5EF4-FFF2-40B4-BE49-F238E27FC236}">
                  <a16:creationId xmlns:a16="http://schemas.microsoft.com/office/drawing/2014/main" id="{57122796-67CE-49FA-87DF-2CC48F4D16B0}"/>
                </a:ext>
              </a:extLst>
            </p:cNvPr>
            <p:cNvSpPr/>
            <p:nvPr/>
          </p:nvSpPr>
          <p:spPr>
            <a:xfrm>
              <a:off x="4236216" y="2105736"/>
              <a:ext cx="270936" cy="365765"/>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600" b="1" dirty="0">
                  <a:solidFill>
                    <a:schemeClr val="tx1"/>
                  </a:solidFill>
                  <a:latin typeface="Century Gothic" panose="020B0502020202020204" pitchFamily="34" charset="0"/>
                </a:rPr>
                <a:t>9</a:t>
              </a:r>
            </a:p>
          </p:txBody>
        </p:sp>
        <p:sp>
          <p:nvSpPr>
            <p:cNvPr id="21" name="Rectangle: Rounded Corners 20">
              <a:extLst>
                <a:ext uri="{FF2B5EF4-FFF2-40B4-BE49-F238E27FC236}">
                  <a16:creationId xmlns:a16="http://schemas.microsoft.com/office/drawing/2014/main" id="{6A107101-4797-49D1-B54D-D66ACFF75DC5}"/>
                </a:ext>
              </a:extLst>
            </p:cNvPr>
            <p:cNvSpPr/>
            <p:nvPr/>
          </p:nvSpPr>
          <p:spPr>
            <a:xfrm>
              <a:off x="4572000" y="2105736"/>
              <a:ext cx="270936" cy="365765"/>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600" b="1" dirty="0">
                  <a:solidFill>
                    <a:schemeClr val="tx1"/>
                  </a:solidFill>
                  <a:latin typeface="Century Gothic" panose="020B0502020202020204" pitchFamily="34" charset="0"/>
                </a:rPr>
                <a:t>5</a:t>
              </a:r>
            </a:p>
          </p:txBody>
        </p:sp>
        <p:sp>
          <p:nvSpPr>
            <p:cNvPr id="22" name="Rectangle: Rounded Corners 21">
              <a:extLst>
                <a:ext uri="{FF2B5EF4-FFF2-40B4-BE49-F238E27FC236}">
                  <a16:creationId xmlns:a16="http://schemas.microsoft.com/office/drawing/2014/main" id="{7BDD6070-F34A-43B3-947D-DA50549869C7}"/>
                </a:ext>
              </a:extLst>
            </p:cNvPr>
            <p:cNvSpPr/>
            <p:nvPr/>
          </p:nvSpPr>
          <p:spPr>
            <a:xfrm>
              <a:off x="4907784" y="2105736"/>
              <a:ext cx="270936" cy="365765"/>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600" b="1" dirty="0">
                  <a:solidFill>
                    <a:schemeClr val="tx1"/>
                  </a:solidFill>
                  <a:latin typeface="Century Gothic" panose="020B0502020202020204" pitchFamily="34" charset="0"/>
                </a:rPr>
                <a:t>7</a:t>
              </a:r>
            </a:p>
          </p:txBody>
        </p:sp>
        <p:sp>
          <p:nvSpPr>
            <p:cNvPr id="25" name="Rectangle: Rounded Corners 24">
              <a:extLst>
                <a:ext uri="{FF2B5EF4-FFF2-40B4-BE49-F238E27FC236}">
                  <a16:creationId xmlns:a16="http://schemas.microsoft.com/office/drawing/2014/main" id="{F9D9764C-CD02-410E-B48A-5D3FFF456857}"/>
                </a:ext>
              </a:extLst>
            </p:cNvPr>
            <p:cNvSpPr/>
            <p:nvPr/>
          </p:nvSpPr>
          <p:spPr>
            <a:xfrm>
              <a:off x="5243570" y="2105736"/>
              <a:ext cx="270936" cy="365765"/>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600" b="1" dirty="0">
                  <a:solidFill>
                    <a:schemeClr val="tx1"/>
                  </a:solidFill>
                  <a:latin typeface="Century Gothic" panose="020B0502020202020204" pitchFamily="34" charset="0"/>
                </a:rPr>
                <a:t>10</a:t>
              </a:r>
            </a:p>
          </p:txBody>
        </p:sp>
      </p:grpSp>
      <p:grpSp>
        <p:nvGrpSpPr>
          <p:cNvPr id="26" name="Group 25">
            <a:extLst>
              <a:ext uri="{FF2B5EF4-FFF2-40B4-BE49-F238E27FC236}">
                <a16:creationId xmlns:a16="http://schemas.microsoft.com/office/drawing/2014/main" id="{8EFDD3F7-B521-4ACB-90B4-CCA9009B7E30}"/>
              </a:ext>
            </a:extLst>
          </p:cNvPr>
          <p:cNvGrpSpPr/>
          <p:nvPr/>
        </p:nvGrpSpPr>
        <p:grpSpPr>
          <a:xfrm>
            <a:off x="71151" y="6454317"/>
            <a:ext cx="1252552" cy="403587"/>
            <a:chOff x="79697" y="6454317"/>
            <a:chExt cx="1252552" cy="403587"/>
          </a:xfrm>
        </p:grpSpPr>
        <p:sp>
          <p:nvSpPr>
            <p:cNvPr id="27" name="TextBox 8">
              <a:extLst>
                <a:ext uri="{FF2B5EF4-FFF2-40B4-BE49-F238E27FC236}">
                  <a16:creationId xmlns:a16="http://schemas.microsoft.com/office/drawing/2014/main" id="{AADBA82F-82ED-49D0-AB57-FB9F59748659}"/>
                </a:ext>
              </a:extLst>
            </p:cNvPr>
            <p:cNvSpPr txBox="1"/>
            <p:nvPr/>
          </p:nvSpPr>
          <p:spPr>
            <a:xfrm>
              <a:off x="79697" y="6688627"/>
              <a:ext cx="1252552"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2018</a:t>
              </a:r>
            </a:p>
          </p:txBody>
        </p:sp>
        <p:pic>
          <p:nvPicPr>
            <p:cNvPr id="28" name="Picture 27" descr="A close up of a sign&#10;&#10;Description generated with high confidence">
              <a:extLst>
                <a:ext uri="{FF2B5EF4-FFF2-40B4-BE49-F238E27FC236}">
                  <a16:creationId xmlns:a16="http://schemas.microsoft.com/office/drawing/2014/main" id="{490B99F8-F267-4388-989A-61CCF8A4E7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1758064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u="sng" dirty="0">
              <a:solidFill>
                <a:schemeClr val="bg2">
                  <a:lumMod val="50000"/>
                </a:schemeClr>
              </a:solidFill>
              <a:latin typeface="SassoonCRInfantMedium" panose="02000603020000020003" pitchFamily="2" charset="0"/>
            </a:endParaRPr>
          </a:p>
          <a:p>
            <a:pPr algn="ctr"/>
            <a:r>
              <a:rPr lang="en-GB" sz="2000" b="1" dirty="0">
                <a:solidFill>
                  <a:schemeClr val="tx1"/>
                </a:solidFill>
                <a:latin typeface="Century Gothic" panose="020B0502020202020204" pitchFamily="34" charset="0"/>
              </a:rPr>
              <a:t>Use the number cards below to find three fact families.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Write all of the possible number sentences.</a:t>
            </a:r>
          </a:p>
          <a:p>
            <a:pPr algn="ctr"/>
            <a:r>
              <a:rPr lang="en-GB" sz="2000" b="1" dirty="0">
                <a:solidFill>
                  <a:srgbClr val="FF0000"/>
                </a:solidFill>
                <a:latin typeface="Century Gothic" panose="020B0502020202020204" pitchFamily="34" charset="0"/>
              </a:rPr>
              <a:t>Fact family using 15, 10 and 5; fact family using 15, 9 and 6; fact family using 15, 7 and 8.</a:t>
            </a:r>
          </a:p>
        </p:txBody>
      </p:sp>
      <p:graphicFrame>
        <p:nvGraphicFramePr>
          <p:cNvPr id="23" name="Table 22">
            <a:extLst>
              <a:ext uri="{FF2B5EF4-FFF2-40B4-BE49-F238E27FC236}">
                <a16:creationId xmlns:a16="http://schemas.microsoft.com/office/drawing/2014/main" id="{7B19AD3F-DED7-46D2-B39B-2E9F62557AD7}"/>
              </a:ext>
            </a:extLst>
          </p:cNvPr>
          <p:cNvGraphicFramePr>
            <a:graphicFrameLocks noGrp="1"/>
          </p:cNvGraphicFramePr>
          <p:nvPr>
            <p:extLst>
              <p:ext uri="{D42A27DB-BD31-4B8C-83A1-F6EECF244321}">
                <p14:modId xmlns:p14="http://schemas.microsoft.com/office/powerpoint/2010/main" val="228369729"/>
              </p:ext>
            </p:extLst>
          </p:nvPr>
        </p:nvGraphicFramePr>
        <p:xfrm>
          <a:off x="2592000" y="3197779"/>
          <a:ext cx="3960000" cy="720000"/>
        </p:xfrm>
        <a:graphic>
          <a:graphicData uri="http://schemas.openxmlformats.org/drawingml/2006/table">
            <a:tbl>
              <a:tblPr firstRow="1" bandRow="1">
                <a:tableStyleId>{5940675A-B579-460E-94D1-54222C63F5DA}</a:tableStyleId>
              </a:tblPr>
              <a:tblGrid>
                <a:gridCol w="792000">
                  <a:extLst>
                    <a:ext uri="{9D8B030D-6E8A-4147-A177-3AD203B41FA5}">
                      <a16:colId xmlns:a16="http://schemas.microsoft.com/office/drawing/2014/main" val="2709853260"/>
                    </a:ext>
                  </a:extLst>
                </a:gridCol>
                <a:gridCol w="792000">
                  <a:extLst>
                    <a:ext uri="{9D8B030D-6E8A-4147-A177-3AD203B41FA5}">
                      <a16:colId xmlns:a16="http://schemas.microsoft.com/office/drawing/2014/main" val="621687845"/>
                    </a:ext>
                  </a:extLst>
                </a:gridCol>
                <a:gridCol w="792000">
                  <a:extLst>
                    <a:ext uri="{9D8B030D-6E8A-4147-A177-3AD203B41FA5}">
                      <a16:colId xmlns:a16="http://schemas.microsoft.com/office/drawing/2014/main" val="3433600606"/>
                    </a:ext>
                  </a:extLst>
                </a:gridCol>
                <a:gridCol w="792000">
                  <a:extLst>
                    <a:ext uri="{9D8B030D-6E8A-4147-A177-3AD203B41FA5}">
                      <a16:colId xmlns:a16="http://schemas.microsoft.com/office/drawing/2014/main" val="1801012688"/>
                    </a:ext>
                  </a:extLst>
                </a:gridCol>
                <a:gridCol w="792000">
                  <a:extLst>
                    <a:ext uri="{9D8B030D-6E8A-4147-A177-3AD203B41FA5}">
                      <a16:colId xmlns:a16="http://schemas.microsoft.com/office/drawing/2014/main" val="1396184286"/>
                    </a:ext>
                  </a:extLst>
                </a:gridCol>
              </a:tblGrid>
              <a:tr h="720000">
                <a:tc>
                  <a:txBody>
                    <a:bodyPr/>
                    <a:lstStyle/>
                    <a:p>
                      <a:pPr algn="ctr"/>
                      <a:r>
                        <a:rPr lang="en-GB" sz="2800" b="1" dirty="0">
                          <a:solidFill>
                            <a:srgbClr val="FF0000"/>
                          </a:solidFill>
                          <a:latin typeface="Century Gothic" panose="020B0502020202020204" pitchFamily="34" charset="0"/>
                        </a:rPr>
                        <a:t>10</a:t>
                      </a: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chemeClr val="bg1">
                              <a:lumMod val="65000"/>
                            </a:schemeClr>
                          </a:solidFill>
                          <a:latin typeface="Century Gothic" panose="020B0502020202020204" pitchFamily="34" charset="0"/>
                        </a:rPr>
                        <a:t>+</a:t>
                      </a: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solidFill>
                            <a:srgbClr val="FF0000"/>
                          </a:solidFill>
                          <a:latin typeface="Century Gothic" panose="020B0502020202020204" pitchFamily="34" charset="0"/>
                        </a:rPr>
                        <a:t>5</a:t>
                      </a: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chemeClr val="bg1">
                              <a:lumMod val="65000"/>
                            </a:schemeClr>
                          </a:solidFill>
                          <a:latin typeface="Century Gothic" panose="020B0502020202020204" pitchFamily="34" charset="0"/>
                        </a:rPr>
                        <a:t>=</a:t>
                      </a:r>
                    </a:p>
                  </a:txBody>
                  <a:tcPr marL="0" marR="0" marT="0" marB="0" anchor="ctr">
                    <a:lnL w="28575" cap="flat" cmpd="sng" algn="ctr">
                      <a:solidFill>
                        <a:srgbClr val="FF000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solidFill>
                            <a:schemeClr val="bg1">
                              <a:lumMod val="65000"/>
                            </a:schemeClr>
                          </a:solidFill>
                          <a:latin typeface="Century Gothic" panose="020B0502020202020204" pitchFamily="34" charset="0"/>
                        </a:rPr>
                        <a:t>15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37387424"/>
                  </a:ext>
                </a:extLst>
              </a:tr>
            </a:tbl>
          </a:graphicData>
        </a:graphic>
      </p:graphicFrame>
      <p:graphicFrame>
        <p:nvGraphicFramePr>
          <p:cNvPr id="24" name="Table 23">
            <a:extLst>
              <a:ext uri="{FF2B5EF4-FFF2-40B4-BE49-F238E27FC236}">
                <a16:creationId xmlns:a16="http://schemas.microsoft.com/office/drawing/2014/main" id="{A935C07F-4D40-4C08-A7FB-CA8552BFC121}"/>
              </a:ext>
            </a:extLst>
          </p:cNvPr>
          <p:cNvGraphicFramePr>
            <a:graphicFrameLocks noGrp="1"/>
          </p:cNvGraphicFramePr>
          <p:nvPr>
            <p:extLst>
              <p:ext uri="{D42A27DB-BD31-4B8C-83A1-F6EECF244321}">
                <p14:modId xmlns:p14="http://schemas.microsoft.com/office/powerpoint/2010/main" val="1927690797"/>
              </p:ext>
            </p:extLst>
          </p:nvPr>
        </p:nvGraphicFramePr>
        <p:xfrm>
          <a:off x="2592000" y="4298328"/>
          <a:ext cx="3960000" cy="720000"/>
        </p:xfrm>
        <a:graphic>
          <a:graphicData uri="http://schemas.openxmlformats.org/drawingml/2006/table">
            <a:tbl>
              <a:tblPr firstRow="1" bandRow="1">
                <a:tableStyleId>{5940675A-B579-460E-94D1-54222C63F5DA}</a:tableStyleId>
              </a:tblPr>
              <a:tblGrid>
                <a:gridCol w="792000">
                  <a:extLst>
                    <a:ext uri="{9D8B030D-6E8A-4147-A177-3AD203B41FA5}">
                      <a16:colId xmlns:a16="http://schemas.microsoft.com/office/drawing/2014/main" val="2709853260"/>
                    </a:ext>
                  </a:extLst>
                </a:gridCol>
                <a:gridCol w="792000">
                  <a:extLst>
                    <a:ext uri="{9D8B030D-6E8A-4147-A177-3AD203B41FA5}">
                      <a16:colId xmlns:a16="http://schemas.microsoft.com/office/drawing/2014/main" val="621687845"/>
                    </a:ext>
                  </a:extLst>
                </a:gridCol>
                <a:gridCol w="792000">
                  <a:extLst>
                    <a:ext uri="{9D8B030D-6E8A-4147-A177-3AD203B41FA5}">
                      <a16:colId xmlns:a16="http://schemas.microsoft.com/office/drawing/2014/main" val="3433600606"/>
                    </a:ext>
                  </a:extLst>
                </a:gridCol>
                <a:gridCol w="792000">
                  <a:extLst>
                    <a:ext uri="{9D8B030D-6E8A-4147-A177-3AD203B41FA5}">
                      <a16:colId xmlns:a16="http://schemas.microsoft.com/office/drawing/2014/main" val="1801012688"/>
                    </a:ext>
                  </a:extLst>
                </a:gridCol>
                <a:gridCol w="792000">
                  <a:extLst>
                    <a:ext uri="{9D8B030D-6E8A-4147-A177-3AD203B41FA5}">
                      <a16:colId xmlns:a16="http://schemas.microsoft.com/office/drawing/2014/main" val="1396184286"/>
                    </a:ext>
                  </a:extLst>
                </a:gridCol>
              </a:tblGrid>
              <a:tr h="720000">
                <a:tc>
                  <a:txBody>
                    <a:bodyPr/>
                    <a:lstStyle/>
                    <a:p>
                      <a:pPr algn="ctr"/>
                      <a:r>
                        <a:rPr lang="en-GB" sz="2800" b="1" dirty="0">
                          <a:solidFill>
                            <a:schemeClr val="bg1">
                              <a:lumMod val="65000"/>
                            </a:schemeClr>
                          </a:solidFill>
                          <a:latin typeface="Century Gothic" panose="020B0502020202020204" pitchFamily="34" charset="0"/>
                        </a:rPr>
                        <a:t>15</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800" b="1" dirty="0">
                          <a:solidFill>
                            <a:schemeClr val="bg1">
                              <a:lumMod val="65000"/>
                            </a:schemeClr>
                          </a:solidFill>
                          <a:latin typeface="Century Gothic" panose="020B0502020202020204" pitchFamily="34" charset="0"/>
                        </a:rPr>
                        <a:t>–</a:t>
                      </a:r>
                    </a:p>
                  </a:txBody>
                  <a:tcPr marL="0" marR="0" marT="0" marB="0" anchor="ctr">
                    <a:lnL w="19050" cap="flat" cmpd="sng" algn="ctr">
                      <a:noFill/>
                      <a:prstDash val="solid"/>
                      <a:round/>
                      <a:headEnd type="none" w="med" len="med"/>
                      <a:tailEnd type="none" w="med" len="med"/>
                    </a:lnL>
                    <a:lnR w="28575"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solidFill>
                            <a:srgbClr val="FF0000"/>
                          </a:solidFill>
                          <a:latin typeface="Century Gothic" panose="020B0502020202020204" pitchFamily="34" charset="0"/>
                        </a:rPr>
                        <a:t>5</a:t>
                      </a: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chemeClr val="bg1">
                              <a:lumMod val="65000"/>
                            </a:schemeClr>
                          </a:solidFill>
                          <a:latin typeface="Century Gothic" panose="020B0502020202020204" pitchFamily="34" charset="0"/>
                        </a:rPr>
                        <a:t>=</a:t>
                      </a: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solidFill>
                            <a:srgbClr val="FF0000"/>
                          </a:solidFill>
                          <a:latin typeface="Century Gothic" panose="020B0502020202020204" pitchFamily="34" charset="0"/>
                        </a:rPr>
                        <a:t>10</a:t>
                      </a: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37387424"/>
                  </a:ext>
                </a:extLst>
              </a:tr>
            </a:tbl>
          </a:graphicData>
        </a:graphic>
      </p:graphicFrame>
      <p:grpSp>
        <p:nvGrpSpPr>
          <p:cNvPr id="2" name="Group 1">
            <a:extLst>
              <a:ext uri="{FF2B5EF4-FFF2-40B4-BE49-F238E27FC236}">
                <a16:creationId xmlns:a16="http://schemas.microsoft.com/office/drawing/2014/main" id="{EF6F5D0D-4685-415D-BF2D-736A83C4AE34}"/>
              </a:ext>
            </a:extLst>
          </p:cNvPr>
          <p:cNvGrpSpPr/>
          <p:nvPr/>
        </p:nvGrpSpPr>
        <p:grpSpPr>
          <a:xfrm>
            <a:off x="2043286" y="1538232"/>
            <a:ext cx="5057429" cy="1043572"/>
            <a:chOff x="3564648" y="2105736"/>
            <a:chExt cx="1949858" cy="365765"/>
          </a:xfrm>
        </p:grpSpPr>
        <p:sp>
          <p:nvSpPr>
            <p:cNvPr id="14" name="Rectangle: Rounded Corners 13">
              <a:extLst>
                <a:ext uri="{FF2B5EF4-FFF2-40B4-BE49-F238E27FC236}">
                  <a16:creationId xmlns:a16="http://schemas.microsoft.com/office/drawing/2014/main" id="{2B4E35FC-F5C7-418D-9436-5D8D0431D7F6}"/>
                </a:ext>
              </a:extLst>
            </p:cNvPr>
            <p:cNvSpPr/>
            <p:nvPr/>
          </p:nvSpPr>
          <p:spPr>
            <a:xfrm>
              <a:off x="3564648" y="2105736"/>
              <a:ext cx="270936" cy="365765"/>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600" b="1" dirty="0">
                  <a:solidFill>
                    <a:schemeClr val="tx1"/>
                  </a:solidFill>
                  <a:latin typeface="Century Gothic" panose="020B0502020202020204" pitchFamily="34" charset="0"/>
                </a:rPr>
                <a:t>6</a:t>
              </a:r>
            </a:p>
          </p:txBody>
        </p:sp>
        <p:sp>
          <p:nvSpPr>
            <p:cNvPr id="15" name="Rectangle: Rounded Corners 14">
              <a:extLst>
                <a:ext uri="{FF2B5EF4-FFF2-40B4-BE49-F238E27FC236}">
                  <a16:creationId xmlns:a16="http://schemas.microsoft.com/office/drawing/2014/main" id="{8F30F8BD-8195-46BD-80B1-289E281E612F}"/>
                </a:ext>
              </a:extLst>
            </p:cNvPr>
            <p:cNvSpPr/>
            <p:nvPr/>
          </p:nvSpPr>
          <p:spPr>
            <a:xfrm>
              <a:off x="3900432" y="2105736"/>
              <a:ext cx="270936" cy="365765"/>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600" b="1" dirty="0">
                  <a:solidFill>
                    <a:schemeClr val="tx1"/>
                  </a:solidFill>
                  <a:latin typeface="Century Gothic" panose="020B0502020202020204" pitchFamily="34" charset="0"/>
                </a:rPr>
                <a:t>8</a:t>
              </a:r>
            </a:p>
          </p:txBody>
        </p:sp>
        <p:sp>
          <p:nvSpPr>
            <p:cNvPr id="20" name="Rectangle: Rounded Corners 19">
              <a:extLst>
                <a:ext uri="{FF2B5EF4-FFF2-40B4-BE49-F238E27FC236}">
                  <a16:creationId xmlns:a16="http://schemas.microsoft.com/office/drawing/2014/main" id="{57122796-67CE-49FA-87DF-2CC48F4D16B0}"/>
                </a:ext>
              </a:extLst>
            </p:cNvPr>
            <p:cNvSpPr/>
            <p:nvPr/>
          </p:nvSpPr>
          <p:spPr>
            <a:xfrm>
              <a:off x="4236216" y="2105736"/>
              <a:ext cx="270936" cy="365765"/>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600" b="1" dirty="0">
                  <a:solidFill>
                    <a:schemeClr val="tx1"/>
                  </a:solidFill>
                  <a:latin typeface="Century Gothic" panose="020B0502020202020204" pitchFamily="34" charset="0"/>
                </a:rPr>
                <a:t>9</a:t>
              </a:r>
            </a:p>
          </p:txBody>
        </p:sp>
        <p:sp>
          <p:nvSpPr>
            <p:cNvPr id="21" name="Rectangle: Rounded Corners 20">
              <a:extLst>
                <a:ext uri="{FF2B5EF4-FFF2-40B4-BE49-F238E27FC236}">
                  <a16:creationId xmlns:a16="http://schemas.microsoft.com/office/drawing/2014/main" id="{6A107101-4797-49D1-B54D-D66ACFF75DC5}"/>
                </a:ext>
              </a:extLst>
            </p:cNvPr>
            <p:cNvSpPr/>
            <p:nvPr/>
          </p:nvSpPr>
          <p:spPr>
            <a:xfrm>
              <a:off x="4572000" y="2105736"/>
              <a:ext cx="270936" cy="365765"/>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600" b="1" dirty="0">
                  <a:solidFill>
                    <a:schemeClr val="tx1"/>
                  </a:solidFill>
                  <a:latin typeface="Century Gothic" panose="020B0502020202020204" pitchFamily="34" charset="0"/>
                </a:rPr>
                <a:t>5</a:t>
              </a:r>
            </a:p>
          </p:txBody>
        </p:sp>
        <p:sp>
          <p:nvSpPr>
            <p:cNvPr id="22" name="Rectangle: Rounded Corners 21">
              <a:extLst>
                <a:ext uri="{FF2B5EF4-FFF2-40B4-BE49-F238E27FC236}">
                  <a16:creationId xmlns:a16="http://schemas.microsoft.com/office/drawing/2014/main" id="{7BDD6070-F34A-43B3-947D-DA50549869C7}"/>
                </a:ext>
              </a:extLst>
            </p:cNvPr>
            <p:cNvSpPr/>
            <p:nvPr/>
          </p:nvSpPr>
          <p:spPr>
            <a:xfrm>
              <a:off x="4907784" y="2105736"/>
              <a:ext cx="270936" cy="365765"/>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600" b="1" dirty="0">
                  <a:solidFill>
                    <a:schemeClr val="tx1"/>
                  </a:solidFill>
                  <a:latin typeface="Century Gothic" panose="020B0502020202020204" pitchFamily="34" charset="0"/>
                </a:rPr>
                <a:t>7</a:t>
              </a:r>
            </a:p>
          </p:txBody>
        </p:sp>
        <p:sp>
          <p:nvSpPr>
            <p:cNvPr id="25" name="Rectangle: Rounded Corners 24">
              <a:extLst>
                <a:ext uri="{FF2B5EF4-FFF2-40B4-BE49-F238E27FC236}">
                  <a16:creationId xmlns:a16="http://schemas.microsoft.com/office/drawing/2014/main" id="{F9D9764C-CD02-410E-B48A-5D3FFF456857}"/>
                </a:ext>
              </a:extLst>
            </p:cNvPr>
            <p:cNvSpPr/>
            <p:nvPr/>
          </p:nvSpPr>
          <p:spPr>
            <a:xfrm>
              <a:off x="5243570" y="2105736"/>
              <a:ext cx="270936" cy="365765"/>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600" b="1" dirty="0">
                  <a:solidFill>
                    <a:schemeClr val="tx1"/>
                  </a:solidFill>
                  <a:latin typeface="Century Gothic" panose="020B0502020202020204" pitchFamily="34" charset="0"/>
                </a:rPr>
                <a:t>10</a:t>
              </a:r>
            </a:p>
          </p:txBody>
        </p:sp>
      </p:grpSp>
      <p:grpSp>
        <p:nvGrpSpPr>
          <p:cNvPr id="26" name="Group 25">
            <a:extLst>
              <a:ext uri="{FF2B5EF4-FFF2-40B4-BE49-F238E27FC236}">
                <a16:creationId xmlns:a16="http://schemas.microsoft.com/office/drawing/2014/main" id="{8795D267-E01C-45A4-96AC-E132F7ED8AB0}"/>
              </a:ext>
            </a:extLst>
          </p:cNvPr>
          <p:cNvGrpSpPr/>
          <p:nvPr/>
        </p:nvGrpSpPr>
        <p:grpSpPr>
          <a:xfrm>
            <a:off x="71151" y="6454317"/>
            <a:ext cx="1252552" cy="403587"/>
            <a:chOff x="79697" y="6454317"/>
            <a:chExt cx="1252552" cy="403587"/>
          </a:xfrm>
        </p:grpSpPr>
        <p:sp>
          <p:nvSpPr>
            <p:cNvPr id="27" name="TextBox 8">
              <a:extLst>
                <a:ext uri="{FF2B5EF4-FFF2-40B4-BE49-F238E27FC236}">
                  <a16:creationId xmlns:a16="http://schemas.microsoft.com/office/drawing/2014/main" id="{83BCFE74-84B9-4E90-B527-65FF0E87CCB2}"/>
                </a:ext>
              </a:extLst>
            </p:cNvPr>
            <p:cNvSpPr txBox="1"/>
            <p:nvPr/>
          </p:nvSpPr>
          <p:spPr>
            <a:xfrm>
              <a:off x="79697" y="6688627"/>
              <a:ext cx="1252552"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2018</a:t>
              </a:r>
            </a:p>
          </p:txBody>
        </p:sp>
        <p:pic>
          <p:nvPicPr>
            <p:cNvPr id="28" name="Picture 27" descr="A close up of a sign&#10;&#10;Description generated with high confidence">
              <a:extLst>
                <a:ext uri="{FF2B5EF4-FFF2-40B4-BE49-F238E27FC236}">
                  <a16:creationId xmlns:a16="http://schemas.microsoft.com/office/drawing/2014/main" id="{91F62F88-2638-4108-9DB8-EB8D288F61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882204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2" name="Group 21">
            <a:extLst>
              <a:ext uri="{FF2B5EF4-FFF2-40B4-BE49-F238E27FC236}">
                <a16:creationId xmlns:a16="http://schemas.microsoft.com/office/drawing/2014/main" id="{65193191-7565-488F-9DE3-08D6D44EC557}"/>
              </a:ext>
            </a:extLst>
          </p:cNvPr>
          <p:cNvGrpSpPr/>
          <p:nvPr/>
        </p:nvGrpSpPr>
        <p:grpSpPr>
          <a:xfrm>
            <a:off x="71151" y="6454317"/>
            <a:ext cx="1252552" cy="403587"/>
            <a:chOff x="79697" y="6454317"/>
            <a:chExt cx="1252552" cy="403587"/>
          </a:xfrm>
        </p:grpSpPr>
        <p:sp>
          <p:nvSpPr>
            <p:cNvPr id="24" name="TextBox 8">
              <a:extLst>
                <a:ext uri="{FF2B5EF4-FFF2-40B4-BE49-F238E27FC236}">
                  <a16:creationId xmlns:a16="http://schemas.microsoft.com/office/drawing/2014/main" id="{6C759856-4A1D-416E-A3F6-477A1773BAED}"/>
                </a:ext>
              </a:extLst>
            </p:cNvPr>
            <p:cNvSpPr txBox="1"/>
            <p:nvPr/>
          </p:nvSpPr>
          <p:spPr>
            <a:xfrm>
              <a:off x="79697" y="6688627"/>
              <a:ext cx="1252552"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2018</a:t>
              </a:r>
            </a:p>
          </p:txBody>
        </p:sp>
        <p:pic>
          <p:nvPicPr>
            <p:cNvPr id="25" name="Picture 24" descr="A close up of a sign&#10;&#10;Description generated with high confidence">
              <a:extLst>
                <a:ext uri="{FF2B5EF4-FFF2-40B4-BE49-F238E27FC236}">
                  <a16:creationId xmlns:a16="http://schemas.microsoft.com/office/drawing/2014/main" id="{9C23FC2E-69F3-454A-8C30-A419B0E5E5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26" name="Picture 25">
            <a:extLst>
              <a:ext uri="{FF2B5EF4-FFF2-40B4-BE49-F238E27FC236}">
                <a16:creationId xmlns:a16="http://schemas.microsoft.com/office/drawing/2014/main" id="{3658BA20-5427-4930-9F79-2EF17FD1CD9C}"/>
              </a:ext>
            </a:extLst>
          </p:cNvPr>
          <p:cNvPicPr>
            <a:picLocks noChangeAspect="1"/>
          </p:cNvPicPr>
          <p:nvPr/>
        </p:nvPicPr>
        <p:blipFill>
          <a:blip r:embed="rId4"/>
          <a:stretch>
            <a:fillRect/>
          </a:stretch>
        </p:blipFill>
        <p:spPr>
          <a:xfrm>
            <a:off x="115438" y="133726"/>
            <a:ext cx="8913124" cy="6322100"/>
          </a:xfrm>
          <a:prstGeom prst="rect">
            <a:avLst/>
          </a:prstGeom>
        </p:spPr>
      </p:pic>
      <p:sp>
        <p:nvSpPr>
          <p:cNvPr id="27" name="Rectangle 26">
            <a:extLst>
              <a:ext uri="{FF2B5EF4-FFF2-40B4-BE49-F238E27FC236}">
                <a16:creationId xmlns:a16="http://schemas.microsoft.com/office/drawing/2014/main" id="{594B4919-4821-4EE8-97B3-12382E4759E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algn="ctr"/>
            <a:endParaRPr lang="en-GB" sz="2000" u="sng" dirty="0">
              <a:solidFill>
                <a:schemeClr val="bg2">
                  <a:lumMod val="50000"/>
                </a:schemeClr>
              </a:solidFill>
              <a:latin typeface="SassoonCRInfantMedium" panose="02000603020000020003" pitchFamily="2" charset="0"/>
            </a:endParaRPr>
          </a:p>
          <a:p>
            <a:pPr algn="ctr"/>
            <a:r>
              <a:rPr lang="en-GB" sz="2000" b="1" dirty="0">
                <a:solidFill>
                  <a:schemeClr val="tx1"/>
                </a:solidFill>
                <a:latin typeface="Century Gothic" panose="020B0502020202020204" pitchFamily="34" charset="0"/>
              </a:rPr>
              <a:t>Max counts 11 pieces of fruit in the bowl. Use the images to write two addition number sentences.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latin typeface="Century Gothic" panose="020B0502020202020204" pitchFamily="34" charset="0"/>
            </a:endParaRPr>
          </a:p>
          <a:p>
            <a:pPr algn="ctr"/>
            <a:r>
              <a:rPr lang="en-GB" sz="2000" b="1" dirty="0">
                <a:solidFill>
                  <a:schemeClr val="tx1"/>
                </a:solidFill>
                <a:latin typeface="Century Gothic" panose="020B0502020202020204" pitchFamily="34" charset="0"/>
              </a:rPr>
              <a:t>Using the addition sentences, write the subtraction sentences that would complete the fact family.</a:t>
            </a:r>
          </a:p>
          <a:p>
            <a:pPr algn="ctr"/>
            <a:endParaRPr lang="en-GB" sz="2000" u="sng" dirty="0">
              <a:solidFill>
                <a:schemeClr val="bg2">
                  <a:lumMod val="50000"/>
                </a:schemeClr>
              </a:solidFill>
              <a:latin typeface="SassoonCRInfantMedium" panose="02000603020000020003" pitchFamily="2" charset="0"/>
            </a:endParaRPr>
          </a:p>
        </p:txBody>
      </p:sp>
    </p:spTree>
    <p:extLst>
      <p:ext uri="{BB962C8B-B14F-4D97-AF65-F5344CB8AC3E}">
        <p14:creationId xmlns:p14="http://schemas.microsoft.com/office/powerpoint/2010/main" val="2431780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2" name="Group 21">
            <a:extLst>
              <a:ext uri="{FF2B5EF4-FFF2-40B4-BE49-F238E27FC236}">
                <a16:creationId xmlns:a16="http://schemas.microsoft.com/office/drawing/2014/main" id="{65193191-7565-488F-9DE3-08D6D44EC557}"/>
              </a:ext>
            </a:extLst>
          </p:cNvPr>
          <p:cNvGrpSpPr/>
          <p:nvPr/>
        </p:nvGrpSpPr>
        <p:grpSpPr>
          <a:xfrm>
            <a:off x="71151" y="6454317"/>
            <a:ext cx="1252552" cy="403587"/>
            <a:chOff x="79697" y="6454317"/>
            <a:chExt cx="1252552" cy="403587"/>
          </a:xfrm>
        </p:grpSpPr>
        <p:sp>
          <p:nvSpPr>
            <p:cNvPr id="24" name="TextBox 8">
              <a:extLst>
                <a:ext uri="{FF2B5EF4-FFF2-40B4-BE49-F238E27FC236}">
                  <a16:creationId xmlns:a16="http://schemas.microsoft.com/office/drawing/2014/main" id="{6C759856-4A1D-416E-A3F6-477A1773BAED}"/>
                </a:ext>
              </a:extLst>
            </p:cNvPr>
            <p:cNvSpPr txBox="1"/>
            <p:nvPr/>
          </p:nvSpPr>
          <p:spPr>
            <a:xfrm>
              <a:off x="79697" y="6688627"/>
              <a:ext cx="1252552"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2018</a:t>
              </a:r>
            </a:p>
          </p:txBody>
        </p:sp>
        <p:pic>
          <p:nvPicPr>
            <p:cNvPr id="25" name="Picture 24" descr="A close up of a sign&#10;&#10;Description generated with high confidence">
              <a:extLst>
                <a:ext uri="{FF2B5EF4-FFF2-40B4-BE49-F238E27FC236}">
                  <a16:creationId xmlns:a16="http://schemas.microsoft.com/office/drawing/2014/main" id="{9C23FC2E-69F3-454A-8C30-A419B0E5E5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26" name="Picture 25">
            <a:extLst>
              <a:ext uri="{FF2B5EF4-FFF2-40B4-BE49-F238E27FC236}">
                <a16:creationId xmlns:a16="http://schemas.microsoft.com/office/drawing/2014/main" id="{3658BA20-5427-4930-9F79-2EF17FD1CD9C}"/>
              </a:ext>
            </a:extLst>
          </p:cNvPr>
          <p:cNvPicPr>
            <a:picLocks noChangeAspect="1"/>
          </p:cNvPicPr>
          <p:nvPr/>
        </p:nvPicPr>
        <p:blipFill>
          <a:blip r:embed="rId4"/>
          <a:stretch>
            <a:fillRect/>
          </a:stretch>
        </p:blipFill>
        <p:spPr>
          <a:xfrm>
            <a:off x="115438" y="133726"/>
            <a:ext cx="8913124" cy="6322100"/>
          </a:xfrm>
          <a:prstGeom prst="rect">
            <a:avLst/>
          </a:prstGeom>
        </p:spPr>
      </p:pic>
      <p:sp>
        <p:nvSpPr>
          <p:cNvPr id="27" name="Rectangle 26">
            <a:extLst>
              <a:ext uri="{FF2B5EF4-FFF2-40B4-BE49-F238E27FC236}">
                <a16:creationId xmlns:a16="http://schemas.microsoft.com/office/drawing/2014/main" id="{594B4919-4821-4EE8-97B3-12382E4759E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algn="ctr"/>
            <a:endParaRPr lang="en-GB" sz="2000" u="sng" dirty="0">
              <a:solidFill>
                <a:schemeClr val="bg2">
                  <a:lumMod val="50000"/>
                </a:schemeClr>
              </a:solidFill>
              <a:latin typeface="SassoonCRInfantMedium" panose="02000603020000020003" pitchFamily="2" charset="0"/>
            </a:endParaRPr>
          </a:p>
          <a:p>
            <a:pPr algn="ctr"/>
            <a:r>
              <a:rPr lang="en-GB" sz="2000" b="1" dirty="0">
                <a:solidFill>
                  <a:schemeClr val="tx1"/>
                </a:solidFill>
                <a:latin typeface="Century Gothic" panose="020B0502020202020204" pitchFamily="34" charset="0"/>
              </a:rPr>
              <a:t>Max counts 11 pieces of fruit in the bowl. Use the images to write two addition number sentences.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latin typeface="Century Gothic" panose="020B0502020202020204" pitchFamily="34" charset="0"/>
            </a:endParaRPr>
          </a:p>
          <a:p>
            <a:pPr algn="ctr"/>
            <a:r>
              <a:rPr lang="en-GB" sz="2000" b="1" dirty="0">
                <a:solidFill>
                  <a:schemeClr val="tx1"/>
                </a:solidFill>
                <a:latin typeface="Century Gothic" panose="020B0502020202020204" pitchFamily="34" charset="0"/>
              </a:rPr>
              <a:t>Using the addition sentences, write the subtraction sentences that would complete the fact family.</a:t>
            </a:r>
          </a:p>
          <a:p>
            <a:pPr algn="ctr"/>
            <a:endParaRPr lang="en-GB" sz="2000" u="sng" dirty="0">
              <a:solidFill>
                <a:schemeClr val="bg2">
                  <a:lumMod val="50000"/>
                </a:schemeClr>
              </a:solidFill>
              <a:latin typeface="SassoonCRInfantMedium" panose="02000603020000020003" pitchFamily="2" charset="0"/>
            </a:endParaRPr>
          </a:p>
        </p:txBody>
      </p:sp>
      <p:graphicFrame>
        <p:nvGraphicFramePr>
          <p:cNvPr id="9" name="Table 8">
            <a:extLst>
              <a:ext uri="{FF2B5EF4-FFF2-40B4-BE49-F238E27FC236}">
                <a16:creationId xmlns:a16="http://schemas.microsoft.com/office/drawing/2014/main" id="{900289E0-4864-473B-B651-EC334AE62C6A}"/>
              </a:ext>
            </a:extLst>
          </p:cNvPr>
          <p:cNvGraphicFramePr>
            <a:graphicFrameLocks noGrp="1"/>
          </p:cNvGraphicFramePr>
          <p:nvPr/>
        </p:nvGraphicFramePr>
        <p:xfrm>
          <a:off x="1146672" y="5714788"/>
          <a:ext cx="2895990" cy="487680"/>
        </p:xfrm>
        <a:graphic>
          <a:graphicData uri="http://schemas.openxmlformats.org/drawingml/2006/table">
            <a:tbl>
              <a:tblPr firstRow="1" bandRow="1">
                <a:tableStyleId>{5940675A-B579-460E-94D1-54222C63F5DA}</a:tableStyleId>
              </a:tblPr>
              <a:tblGrid>
                <a:gridCol w="579198">
                  <a:extLst>
                    <a:ext uri="{9D8B030D-6E8A-4147-A177-3AD203B41FA5}">
                      <a16:colId xmlns:a16="http://schemas.microsoft.com/office/drawing/2014/main" val="2709853260"/>
                    </a:ext>
                  </a:extLst>
                </a:gridCol>
                <a:gridCol w="579198">
                  <a:extLst>
                    <a:ext uri="{9D8B030D-6E8A-4147-A177-3AD203B41FA5}">
                      <a16:colId xmlns:a16="http://schemas.microsoft.com/office/drawing/2014/main" val="621687845"/>
                    </a:ext>
                  </a:extLst>
                </a:gridCol>
                <a:gridCol w="579198">
                  <a:extLst>
                    <a:ext uri="{9D8B030D-6E8A-4147-A177-3AD203B41FA5}">
                      <a16:colId xmlns:a16="http://schemas.microsoft.com/office/drawing/2014/main" val="3433600606"/>
                    </a:ext>
                  </a:extLst>
                </a:gridCol>
                <a:gridCol w="579198">
                  <a:extLst>
                    <a:ext uri="{9D8B030D-6E8A-4147-A177-3AD203B41FA5}">
                      <a16:colId xmlns:a16="http://schemas.microsoft.com/office/drawing/2014/main" val="1801012688"/>
                    </a:ext>
                  </a:extLst>
                </a:gridCol>
                <a:gridCol w="579198">
                  <a:extLst>
                    <a:ext uri="{9D8B030D-6E8A-4147-A177-3AD203B41FA5}">
                      <a16:colId xmlns:a16="http://schemas.microsoft.com/office/drawing/2014/main" val="1396184286"/>
                    </a:ext>
                  </a:extLst>
                </a:gridCol>
              </a:tblGrid>
              <a:tr h="433530">
                <a:tc>
                  <a:txBody>
                    <a:bodyPr/>
                    <a:lstStyle/>
                    <a:p>
                      <a:pPr algn="ctr"/>
                      <a:r>
                        <a:rPr lang="en-GB" sz="3200" b="1" dirty="0">
                          <a:solidFill>
                            <a:srgbClr val="FF0000"/>
                          </a:solidFill>
                          <a:latin typeface="Century Gothic" panose="020B0502020202020204" pitchFamily="34" charset="0"/>
                        </a:rPr>
                        <a:t>6</a:t>
                      </a:r>
                    </a:p>
                  </a:txBody>
                  <a:tcPr marL="0" marR="0" marT="0" marB="0" anchor="ctr">
                    <a:lnL w="28575" cap="flat" cmpd="sng" algn="ctr">
                      <a:solidFill>
                        <a:srgbClr val="FF0000"/>
                      </a:solidFill>
                      <a:prstDash val="solid"/>
                      <a:round/>
                      <a:headEnd type="none" w="med" len="med"/>
                      <a:tailEnd type="none" w="med" len="med"/>
                    </a:lnL>
                    <a:lnR w="12700" cmpd="sng">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a:t>
                      </a:r>
                    </a:p>
                  </a:txBody>
                  <a:tcPr marL="0" marR="0" marT="0" marB="0" anchor="ctr">
                    <a:lnL w="12700" cmpd="sng">
                      <a:noFill/>
                    </a:lnL>
                    <a:lnR w="12700" cmpd="sng">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5</a:t>
                      </a:r>
                    </a:p>
                  </a:txBody>
                  <a:tcPr marL="0" marR="0" marT="0" marB="0" anchor="ctr">
                    <a:lnL w="12700" cmpd="sng">
                      <a:noFill/>
                    </a:lnL>
                    <a:lnR w="12700" cmpd="sng">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a:t>
                      </a:r>
                    </a:p>
                  </a:txBody>
                  <a:tcPr marL="0" marR="0" marT="0" marB="0" anchor="ctr">
                    <a:lnL w="12700" cmpd="sng">
                      <a:noFill/>
                    </a:lnL>
                    <a:lnR w="12700" cmpd="sng">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11</a:t>
                      </a:r>
                    </a:p>
                  </a:txBody>
                  <a:tcPr marL="0" marR="0" marT="0" marB="0" anchor="ctr">
                    <a:lnL w="12700" cmpd="sng">
                      <a:noFill/>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37387424"/>
                  </a:ext>
                </a:extLst>
              </a:tr>
            </a:tbl>
          </a:graphicData>
        </a:graphic>
      </p:graphicFrame>
      <p:graphicFrame>
        <p:nvGraphicFramePr>
          <p:cNvPr id="10" name="Table 9">
            <a:extLst>
              <a:ext uri="{FF2B5EF4-FFF2-40B4-BE49-F238E27FC236}">
                <a16:creationId xmlns:a16="http://schemas.microsoft.com/office/drawing/2014/main" id="{3B031BAC-C490-4500-8CC3-3ED2843D34EE}"/>
              </a:ext>
            </a:extLst>
          </p:cNvPr>
          <p:cNvGraphicFramePr>
            <a:graphicFrameLocks noGrp="1"/>
          </p:cNvGraphicFramePr>
          <p:nvPr/>
        </p:nvGraphicFramePr>
        <p:xfrm>
          <a:off x="4649395" y="5714788"/>
          <a:ext cx="2895990" cy="487680"/>
        </p:xfrm>
        <a:graphic>
          <a:graphicData uri="http://schemas.openxmlformats.org/drawingml/2006/table">
            <a:tbl>
              <a:tblPr firstRow="1" bandRow="1">
                <a:tableStyleId>{5940675A-B579-460E-94D1-54222C63F5DA}</a:tableStyleId>
              </a:tblPr>
              <a:tblGrid>
                <a:gridCol w="579198">
                  <a:extLst>
                    <a:ext uri="{9D8B030D-6E8A-4147-A177-3AD203B41FA5}">
                      <a16:colId xmlns:a16="http://schemas.microsoft.com/office/drawing/2014/main" val="2709853260"/>
                    </a:ext>
                  </a:extLst>
                </a:gridCol>
                <a:gridCol w="579198">
                  <a:extLst>
                    <a:ext uri="{9D8B030D-6E8A-4147-A177-3AD203B41FA5}">
                      <a16:colId xmlns:a16="http://schemas.microsoft.com/office/drawing/2014/main" val="621687845"/>
                    </a:ext>
                  </a:extLst>
                </a:gridCol>
                <a:gridCol w="579198">
                  <a:extLst>
                    <a:ext uri="{9D8B030D-6E8A-4147-A177-3AD203B41FA5}">
                      <a16:colId xmlns:a16="http://schemas.microsoft.com/office/drawing/2014/main" val="3433600606"/>
                    </a:ext>
                  </a:extLst>
                </a:gridCol>
                <a:gridCol w="579198">
                  <a:extLst>
                    <a:ext uri="{9D8B030D-6E8A-4147-A177-3AD203B41FA5}">
                      <a16:colId xmlns:a16="http://schemas.microsoft.com/office/drawing/2014/main" val="1801012688"/>
                    </a:ext>
                  </a:extLst>
                </a:gridCol>
                <a:gridCol w="579198">
                  <a:extLst>
                    <a:ext uri="{9D8B030D-6E8A-4147-A177-3AD203B41FA5}">
                      <a16:colId xmlns:a16="http://schemas.microsoft.com/office/drawing/2014/main" val="1396184286"/>
                    </a:ext>
                  </a:extLst>
                </a:gridCol>
              </a:tblGrid>
              <a:tr h="99308">
                <a:tc>
                  <a:txBody>
                    <a:bodyPr/>
                    <a:lstStyle/>
                    <a:p>
                      <a:pPr algn="ctr"/>
                      <a:r>
                        <a:rPr lang="en-GB" sz="3200" b="1" dirty="0">
                          <a:solidFill>
                            <a:srgbClr val="FF0000"/>
                          </a:solidFill>
                          <a:latin typeface="Century Gothic" panose="020B0502020202020204" pitchFamily="34" charset="0"/>
                        </a:rPr>
                        <a:t>11</a:t>
                      </a:r>
                    </a:p>
                  </a:txBody>
                  <a:tcPr marL="0" marR="0" marT="0" marB="0" anchor="ctr">
                    <a:lnL w="28575" cap="flat" cmpd="sng" algn="ctr">
                      <a:solidFill>
                        <a:srgbClr val="FF0000"/>
                      </a:solidFill>
                      <a:prstDash val="solid"/>
                      <a:round/>
                      <a:headEnd type="none" w="med" len="med"/>
                      <a:tailEnd type="none" w="med" len="med"/>
                    </a:lnL>
                    <a:lnR w="12700" cmpd="sng">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 </a:t>
                      </a:r>
                    </a:p>
                  </a:txBody>
                  <a:tcPr marL="0" marR="0" marT="0" marB="0" anchor="ctr">
                    <a:lnL w="12700" cmpd="sng">
                      <a:noFill/>
                    </a:lnL>
                    <a:lnR w="12700" cmpd="sng">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6</a:t>
                      </a:r>
                    </a:p>
                  </a:txBody>
                  <a:tcPr marL="0" marR="0" marT="0" marB="0" anchor="ctr">
                    <a:lnL w="12700" cmpd="sng">
                      <a:noFill/>
                    </a:lnL>
                    <a:lnR w="12700" cmpd="sng">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a:t>
                      </a:r>
                    </a:p>
                  </a:txBody>
                  <a:tcPr marL="0" marR="0" marT="0" marB="0" anchor="ctr">
                    <a:lnL w="12700" cmpd="sng">
                      <a:noFill/>
                    </a:lnL>
                    <a:lnR w="12700" cmpd="sng">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5</a:t>
                      </a:r>
                    </a:p>
                  </a:txBody>
                  <a:tcPr marL="0" marR="0" marT="0" marB="0" anchor="ctr">
                    <a:lnL w="12700" cmpd="sng">
                      <a:noFill/>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37387424"/>
                  </a:ext>
                </a:extLst>
              </a:tr>
            </a:tbl>
          </a:graphicData>
        </a:graphic>
      </p:graphicFrame>
      <p:graphicFrame>
        <p:nvGraphicFramePr>
          <p:cNvPr id="11" name="Table 10">
            <a:extLst>
              <a:ext uri="{FF2B5EF4-FFF2-40B4-BE49-F238E27FC236}">
                <a16:creationId xmlns:a16="http://schemas.microsoft.com/office/drawing/2014/main" id="{37D4FC92-0C09-4165-9BAA-AB27659BDDA3}"/>
              </a:ext>
            </a:extLst>
          </p:cNvPr>
          <p:cNvGraphicFramePr>
            <a:graphicFrameLocks noGrp="1"/>
          </p:cNvGraphicFramePr>
          <p:nvPr/>
        </p:nvGraphicFramePr>
        <p:xfrm>
          <a:off x="1146672" y="4947120"/>
          <a:ext cx="2895990" cy="487680"/>
        </p:xfrm>
        <a:graphic>
          <a:graphicData uri="http://schemas.openxmlformats.org/drawingml/2006/table">
            <a:tbl>
              <a:tblPr firstRow="1" bandRow="1">
                <a:tableStyleId>{5940675A-B579-460E-94D1-54222C63F5DA}</a:tableStyleId>
              </a:tblPr>
              <a:tblGrid>
                <a:gridCol w="579198">
                  <a:extLst>
                    <a:ext uri="{9D8B030D-6E8A-4147-A177-3AD203B41FA5}">
                      <a16:colId xmlns:a16="http://schemas.microsoft.com/office/drawing/2014/main" val="2709853260"/>
                    </a:ext>
                  </a:extLst>
                </a:gridCol>
                <a:gridCol w="579198">
                  <a:extLst>
                    <a:ext uri="{9D8B030D-6E8A-4147-A177-3AD203B41FA5}">
                      <a16:colId xmlns:a16="http://schemas.microsoft.com/office/drawing/2014/main" val="621687845"/>
                    </a:ext>
                  </a:extLst>
                </a:gridCol>
                <a:gridCol w="579198">
                  <a:extLst>
                    <a:ext uri="{9D8B030D-6E8A-4147-A177-3AD203B41FA5}">
                      <a16:colId xmlns:a16="http://schemas.microsoft.com/office/drawing/2014/main" val="3433600606"/>
                    </a:ext>
                  </a:extLst>
                </a:gridCol>
                <a:gridCol w="579198">
                  <a:extLst>
                    <a:ext uri="{9D8B030D-6E8A-4147-A177-3AD203B41FA5}">
                      <a16:colId xmlns:a16="http://schemas.microsoft.com/office/drawing/2014/main" val="1801012688"/>
                    </a:ext>
                  </a:extLst>
                </a:gridCol>
                <a:gridCol w="579198">
                  <a:extLst>
                    <a:ext uri="{9D8B030D-6E8A-4147-A177-3AD203B41FA5}">
                      <a16:colId xmlns:a16="http://schemas.microsoft.com/office/drawing/2014/main" val="1396184286"/>
                    </a:ext>
                  </a:extLst>
                </a:gridCol>
              </a:tblGrid>
              <a:tr h="295400">
                <a:tc>
                  <a:txBody>
                    <a:bodyPr/>
                    <a:lstStyle/>
                    <a:p>
                      <a:pPr algn="ctr"/>
                      <a:r>
                        <a:rPr lang="en-GB" sz="3200" b="1" dirty="0">
                          <a:solidFill>
                            <a:srgbClr val="FF0000"/>
                          </a:solidFill>
                          <a:latin typeface="Century Gothic" panose="020B0502020202020204" pitchFamily="34" charset="0"/>
                        </a:rPr>
                        <a:t>5</a:t>
                      </a:r>
                    </a:p>
                  </a:txBody>
                  <a:tcPr marL="0" marR="0" marT="0" marB="0" anchor="ctr">
                    <a:lnL w="28575" cap="flat" cmpd="sng" algn="ctr">
                      <a:solidFill>
                        <a:srgbClr val="FF0000"/>
                      </a:solidFill>
                      <a:prstDash val="solid"/>
                      <a:round/>
                      <a:headEnd type="none" w="med" len="med"/>
                      <a:tailEnd type="none" w="med" len="med"/>
                    </a:lnL>
                    <a:lnR w="12700" cmpd="sng">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a:t>
                      </a:r>
                    </a:p>
                  </a:txBody>
                  <a:tcPr marL="0" marR="0" marT="0" marB="0" anchor="ctr">
                    <a:lnL w="12700" cmpd="sng">
                      <a:noFill/>
                    </a:lnL>
                    <a:lnR w="12700" cmpd="sng">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6</a:t>
                      </a:r>
                    </a:p>
                  </a:txBody>
                  <a:tcPr marL="0" marR="0" marT="0" marB="0" anchor="ctr">
                    <a:lnL w="12700" cmpd="sng">
                      <a:noFill/>
                    </a:lnL>
                    <a:lnR w="12700" cmpd="sng">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a:t>
                      </a:r>
                    </a:p>
                  </a:txBody>
                  <a:tcPr marL="0" marR="0" marT="0" marB="0" anchor="ctr">
                    <a:lnL w="12700" cmpd="sng">
                      <a:noFill/>
                    </a:lnL>
                    <a:lnR w="12700" cmpd="sng">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11</a:t>
                      </a:r>
                    </a:p>
                  </a:txBody>
                  <a:tcPr marL="0" marR="0" marT="0" marB="0" anchor="ctr">
                    <a:lnL w="12700" cmpd="sng">
                      <a:noFill/>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37387424"/>
                  </a:ext>
                </a:extLst>
              </a:tr>
            </a:tbl>
          </a:graphicData>
        </a:graphic>
      </p:graphicFrame>
      <p:graphicFrame>
        <p:nvGraphicFramePr>
          <p:cNvPr id="12" name="Table 11">
            <a:extLst>
              <a:ext uri="{FF2B5EF4-FFF2-40B4-BE49-F238E27FC236}">
                <a16:creationId xmlns:a16="http://schemas.microsoft.com/office/drawing/2014/main" id="{F93597F5-9C21-4783-AD0A-42154E43C06C}"/>
              </a:ext>
            </a:extLst>
          </p:cNvPr>
          <p:cNvGraphicFramePr>
            <a:graphicFrameLocks noGrp="1"/>
          </p:cNvGraphicFramePr>
          <p:nvPr/>
        </p:nvGraphicFramePr>
        <p:xfrm>
          <a:off x="4649395" y="4927053"/>
          <a:ext cx="2895990" cy="487680"/>
        </p:xfrm>
        <a:graphic>
          <a:graphicData uri="http://schemas.openxmlformats.org/drawingml/2006/table">
            <a:tbl>
              <a:tblPr firstRow="1" bandRow="1">
                <a:tableStyleId>{5940675A-B579-460E-94D1-54222C63F5DA}</a:tableStyleId>
              </a:tblPr>
              <a:tblGrid>
                <a:gridCol w="579198">
                  <a:extLst>
                    <a:ext uri="{9D8B030D-6E8A-4147-A177-3AD203B41FA5}">
                      <a16:colId xmlns:a16="http://schemas.microsoft.com/office/drawing/2014/main" val="2709853260"/>
                    </a:ext>
                  </a:extLst>
                </a:gridCol>
                <a:gridCol w="579198">
                  <a:extLst>
                    <a:ext uri="{9D8B030D-6E8A-4147-A177-3AD203B41FA5}">
                      <a16:colId xmlns:a16="http://schemas.microsoft.com/office/drawing/2014/main" val="621687845"/>
                    </a:ext>
                  </a:extLst>
                </a:gridCol>
                <a:gridCol w="579198">
                  <a:extLst>
                    <a:ext uri="{9D8B030D-6E8A-4147-A177-3AD203B41FA5}">
                      <a16:colId xmlns:a16="http://schemas.microsoft.com/office/drawing/2014/main" val="3433600606"/>
                    </a:ext>
                  </a:extLst>
                </a:gridCol>
                <a:gridCol w="579198">
                  <a:extLst>
                    <a:ext uri="{9D8B030D-6E8A-4147-A177-3AD203B41FA5}">
                      <a16:colId xmlns:a16="http://schemas.microsoft.com/office/drawing/2014/main" val="1801012688"/>
                    </a:ext>
                  </a:extLst>
                </a:gridCol>
                <a:gridCol w="579198">
                  <a:extLst>
                    <a:ext uri="{9D8B030D-6E8A-4147-A177-3AD203B41FA5}">
                      <a16:colId xmlns:a16="http://schemas.microsoft.com/office/drawing/2014/main" val="1396184286"/>
                    </a:ext>
                  </a:extLst>
                </a:gridCol>
              </a:tblGrid>
              <a:tr h="45720">
                <a:tc>
                  <a:txBody>
                    <a:bodyPr/>
                    <a:lstStyle/>
                    <a:p>
                      <a:pPr algn="ctr"/>
                      <a:r>
                        <a:rPr lang="en-GB" sz="3200" b="1" dirty="0">
                          <a:solidFill>
                            <a:srgbClr val="FF0000"/>
                          </a:solidFill>
                          <a:latin typeface="Century Gothic" panose="020B0502020202020204" pitchFamily="34" charset="0"/>
                        </a:rPr>
                        <a:t>11</a:t>
                      </a:r>
                    </a:p>
                  </a:txBody>
                  <a:tcPr marL="0" marR="0" marT="0" marB="0" anchor="ctr">
                    <a:lnL w="28575" cap="flat" cmpd="sng" algn="ctr">
                      <a:solidFill>
                        <a:srgbClr val="FF0000"/>
                      </a:solidFill>
                      <a:prstDash val="solid"/>
                      <a:round/>
                      <a:headEnd type="none" w="med" len="med"/>
                      <a:tailEnd type="none" w="med" len="med"/>
                    </a:lnL>
                    <a:lnR w="12700" cmpd="sng">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 </a:t>
                      </a:r>
                    </a:p>
                  </a:txBody>
                  <a:tcPr marL="0" marR="0" marT="0" marB="0" anchor="ctr">
                    <a:lnL w="12700" cmpd="sng">
                      <a:noFill/>
                    </a:lnL>
                    <a:lnR w="12700" cmpd="sng">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5</a:t>
                      </a:r>
                    </a:p>
                  </a:txBody>
                  <a:tcPr marL="0" marR="0" marT="0" marB="0" anchor="ctr">
                    <a:lnL w="12700" cmpd="sng">
                      <a:noFill/>
                    </a:lnL>
                    <a:lnR w="12700" cmpd="sng">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a:t>
                      </a:r>
                    </a:p>
                  </a:txBody>
                  <a:tcPr marL="0" marR="0" marT="0" marB="0" anchor="ctr">
                    <a:lnL w="12700" cmpd="sng">
                      <a:noFill/>
                    </a:lnL>
                    <a:lnR w="12700" cmpd="sng">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6</a:t>
                      </a:r>
                    </a:p>
                  </a:txBody>
                  <a:tcPr marL="0" marR="0" marT="0" marB="0" anchor="ctr">
                    <a:lnL w="12700" cmpd="sng">
                      <a:noFill/>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37387424"/>
                  </a:ext>
                </a:extLst>
              </a:tr>
            </a:tbl>
          </a:graphicData>
        </a:graphic>
      </p:graphicFrame>
    </p:spTree>
    <p:extLst>
      <p:ext uri="{BB962C8B-B14F-4D97-AF65-F5344CB8AC3E}">
        <p14:creationId xmlns:p14="http://schemas.microsoft.com/office/powerpoint/2010/main" val="1799785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30" name="Group 29">
            <a:extLst>
              <a:ext uri="{FF2B5EF4-FFF2-40B4-BE49-F238E27FC236}">
                <a16:creationId xmlns:a16="http://schemas.microsoft.com/office/drawing/2014/main" id="{D484243A-F357-4C7E-B7E2-C35CFD72FD5A}"/>
              </a:ext>
            </a:extLst>
          </p:cNvPr>
          <p:cNvGrpSpPr/>
          <p:nvPr/>
        </p:nvGrpSpPr>
        <p:grpSpPr>
          <a:xfrm>
            <a:off x="71151" y="6454317"/>
            <a:ext cx="1252552" cy="403587"/>
            <a:chOff x="79697" y="6454317"/>
            <a:chExt cx="1252552" cy="403587"/>
          </a:xfrm>
        </p:grpSpPr>
        <p:sp>
          <p:nvSpPr>
            <p:cNvPr id="35" name="TextBox 8">
              <a:extLst>
                <a:ext uri="{FF2B5EF4-FFF2-40B4-BE49-F238E27FC236}">
                  <a16:creationId xmlns:a16="http://schemas.microsoft.com/office/drawing/2014/main" id="{7D41AEE7-4F92-4B54-9420-E87D5883E87C}"/>
                </a:ext>
              </a:extLst>
            </p:cNvPr>
            <p:cNvSpPr txBox="1"/>
            <p:nvPr/>
          </p:nvSpPr>
          <p:spPr>
            <a:xfrm>
              <a:off x="79697" y="6688627"/>
              <a:ext cx="1252552"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2018</a:t>
              </a:r>
            </a:p>
          </p:txBody>
        </p:sp>
        <p:pic>
          <p:nvPicPr>
            <p:cNvPr id="39" name="Picture 38" descr="A close up of a sign&#10;&#10;Description generated with high confidence">
              <a:extLst>
                <a:ext uri="{FF2B5EF4-FFF2-40B4-BE49-F238E27FC236}">
                  <a16:creationId xmlns:a16="http://schemas.microsoft.com/office/drawing/2014/main" id="{8D9CACDC-3A07-495B-B54F-824D326202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40" name="Picture 39">
            <a:extLst>
              <a:ext uri="{FF2B5EF4-FFF2-40B4-BE49-F238E27FC236}">
                <a16:creationId xmlns:a16="http://schemas.microsoft.com/office/drawing/2014/main" id="{5B9C321E-86B5-409B-A32B-BF637C7DE4F0}"/>
              </a:ext>
            </a:extLst>
          </p:cNvPr>
          <p:cNvPicPr>
            <a:picLocks noChangeAspect="1"/>
          </p:cNvPicPr>
          <p:nvPr/>
        </p:nvPicPr>
        <p:blipFill>
          <a:blip r:embed="rId4"/>
          <a:stretch>
            <a:fillRect/>
          </a:stretch>
        </p:blipFill>
        <p:spPr>
          <a:xfrm>
            <a:off x="115438" y="133726"/>
            <a:ext cx="8913124" cy="6322100"/>
          </a:xfrm>
          <a:prstGeom prst="rect">
            <a:avLst/>
          </a:prstGeom>
        </p:spPr>
      </p:pic>
      <p:sp>
        <p:nvSpPr>
          <p:cNvPr id="41" name="Rectangle 40">
            <a:extLst>
              <a:ext uri="{FF2B5EF4-FFF2-40B4-BE49-F238E27FC236}">
                <a16:creationId xmlns:a16="http://schemas.microsoft.com/office/drawing/2014/main" id="{3F5A662B-D109-43FC-AFE3-382B0205A75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u="sng" dirty="0">
              <a:solidFill>
                <a:schemeClr val="bg2">
                  <a:lumMod val="50000"/>
                </a:schemeClr>
              </a:solidFill>
              <a:latin typeface="SassoonCRInfantMedium" panose="02000603020000020003" pitchFamily="2" charset="0"/>
            </a:endParaRPr>
          </a:p>
          <a:p>
            <a:pPr algn="ctr"/>
            <a:r>
              <a:rPr lang="en-GB" sz="2000" b="1" dirty="0">
                <a:solidFill>
                  <a:schemeClr val="tx1"/>
                </a:solidFill>
                <a:latin typeface="Century Gothic" panose="020B0502020202020204" pitchFamily="34" charset="0"/>
              </a:rPr>
              <a:t>Amanda says, </a:t>
            </a:r>
          </a:p>
          <a:p>
            <a:pPr algn="ctr"/>
            <a:endParaRPr lang="en-GB" sz="2000" u="sng" dirty="0">
              <a:solidFill>
                <a:schemeClr val="bg2">
                  <a:lumMod val="50000"/>
                </a:schemeClr>
              </a:solidFill>
              <a:latin typeface="SassoonCRInfantMedium" panose="02000603020000020003" pitchFamily="2" charset="0"/>
            </a:endParaRPr>
          </a:p>
          <a:p>
            <a:pPr lvl="0" defTabSz="514350">
              <a:defRPr/>
            </a:pPr>
            <a:endParaRPr lang="en-GB" sz="2000" b="1" dirty="0">
              <a:latin typeface="Century Gothic" panose="020B0502020202020204" pitchFamily="34" charset="0"/>
            </a:endParaRPr>
          </a:p>
          <a:p>
            <a:pPr algn="ctr"/>
            <a:endParaRPr lang="en-GB" sz="2000" u="sng" dirty="0">
              <a:solidFill>
                <a:schemeClr val="bg2">
                  <a:lumMod val="50000"/>
                </a:schemeClr>
              </a:solidFill>
              <a:latin typeface="SassoonCRInfantMedium" panose="02000603020000020003" pitchFamily="2" charset="0"/>
            </a:endParaRPr>
          </a:p>
        </p:txBody>
      </p:sp>
      <p:sp>
        <p:nvSpPr>
          <p:cNvPr id="42" name="Rounded Rectangular Callout 107">
            <a:extLst>
              <a:ext uri="{FF2B5EF4-FFF2-40B4-BE49-F238E27FC236}">
                <a16:creationId xmlns:a16="http://schemas.microsoft.com/office/drawing/2014/main" id="{BE2797DB-85C9-4396-87AF-249B5CAFF543}"/>
              </a:ext>
            </a:extLst>
          </p:cNvPr>
          <p:cNvSpPr/>
          <p:nvPr/>
        </p:nvSpPr>
        <p:spPr>
          <a:xfrm>
            <a:off x="1562101" y="1441129"/>
            <a:ext cx="3272556" cy="1245730"/>
          </a:xfrm>
          <a:prstGeom prst="wedgeRoundRectCallout">
            <a:avLst>
              <a:gd name="adj1" fmla="val 58791"/>
              <a:gd name="adj2" fmla="val 8252"/>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I can use the numbers 14, 7 and 8 to write a fact family for these 10 frames.</a:t>
            </a:r>
          </a:p>
        </p:txBody>
      </p:sp>
    </p:spTree>
    <p:extLst>
      <p:ext uri="{BB962C8B-B14F-4D97-AF65-F5344CB8AC3E}">
        <p14:creationId xmlns:p14="http://schemas.microsoft.com/office/powerpoint/2010/main" val="630335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30" name="Group 29">
            <a:extLst>
              <a:ext uri="{FF2B5EF4-FFF2-40B4-BE49-F238E27FC236}">
                <a16:creationId xmlns:a16="http://schemas.microsoft.com/office/drawing/2014/main" id="{D484243A-F357-4C7E-B7E2-C35CFD72FD5A}"/>
              </a:ext>
            </a:extLst>
          </p:cNvPr>
          <p:cNvGrpSpPr/>
          <p:nvPr/>
        </p:nvGrpSpPr>
        <p:grpSpPr>
          <a:xfrm>
            <a:off x="71151" y="6454317"/>
            <a:ext cx="1252552" cy="403587"/>
            <a:chOff x="79697" y="6454317"/>
            <a:chExt cx="1252552" cy="403587"/>
          </a:xfrm>
        </p:grpSpPr>
        <p:sp>
          <p:nvSpPr>
            <p:cNvPr id="35" name="TextBox 8">
              <a:extLst>
                <a:ext uri="{FF2B5EF4-FFF2-40B4-BE49-F238E27FC236}">
                  <a16:creationId xmlns:a16="http://schemas.microsoft.com/office/drawing/2014/main" id="{7D41AEE7-4F92-4B54-9420-E87D5883E87C}"/>
                </a:ext>
              </a:extLst>
            </p:cNvPr>
            <p:cNvSpPr txBox="1"/>
            <p:nvPr/>
          </p:nvSpPr>
          <p:spPr>
            <a:xfrm>
              <a:off x="79697" y="6688627"/>
              <a:ext cx="1252552"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2018</a:t>
              </a:r>
            </a:p>
          </p:txBody>
        </p:sp>
        <p:pic>
          <p:nvPicPr>
            <p:cNvPr id="39" name="Picture 38" descr="A close up of a sign&#10;&#10;Description generated with high confidence">
              <a:extLst>
                <a:ext uri="{FF2B5EF4-FFF2-40B4-BE49-F238E27FC236}">
                  <a16:creationId xmlns:a16="http://schemas.microsoft.com/office/drawing/2014/main" id="{8D9CACDC-3A07-495B-B54F-824D326202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40" name="Picture 39">
            <a:extLst>
              <a:ext uri="{FF2B5EF4-FFF2-40B4-BE49-F238E27FC236}">
                <a16:creationId xmlns:a16="http://schemas.microsoft.com/office/drawing/2014/main" id="{5B9C321E-86B5-409B-A32B-BF637C7DE4F0}"/>
              </a:ext>
            </a:extLst>
          </p:cNvPr>
          <p:cNvPicPr>
            <a:picLocks noChangeAspect="1"/>
          </p:cNvPicPr>
          <p:nvPr/>
        </p:nvPicPr>
        <p:blipFill>
          <a:blip r:embed="rId4"/>
          <a:stretch>
            <a:fillRect/>
          </a:stretch>
        </p:blipFill>
        <p:spPr>
          <a:xfrm>
            <a:off x="115438" y="133726"/>
            <a:ext cx="8913124" cy="6322100"/>
          </a:xfrm>
          <a:prstGeom prst="rect">
            <a:avLst/>
          </a:prstGeom>
        </p:spPr>
      </p:pic>
      <p:sp>
        <p:nvSpPr>
          <p:cNvPr id="41" name="Rectangle 40">
            <a:extLst>
              <a:ext uri="{FF2B5EF4-FFF2-40B4-BE49-F238E27FC236}">
                <a16:creationId xmlns:a16="http://schemas.microsoft.com/office/drawing/2014/main" id="{3F5A662B-D109-43FC-AFE3-382B0205A75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u="sng" dirty="0">
              <a:solidFill>
                <a:schemeClr val="bg2">
                  <a:lumMod val="50000"/>
                </a:schemeClr>
              </a:solidFill>
              <a:latin typeface="SassoonCRInfantMedium" panose="02000603020000020003" pitchFamily="2" charset="0"/>
            </a:endParaRPr>
          </a:p>
          <a:p>
            <a:pPr algn="ctr"/>
            <a:r>
              <a:rPr lang="en-GB" sz="2000" b="1" dirty="0">
                <a:solidFill>
                  <a:schemeClr val="tx1"/>
                </a:solidFill>
                <a:latin typeface="Century Gothic" panose="020B0502020202020204" pitchFamily="34" charset="0"/>
              </a:rPr>
              <a:t>Amanda says,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Amanda is incorrect. She should use…</a:t>
            </a:r>
            <a:endParaRPr lang="en-GB" sz="2000" u="sng" dirty="0">
              <a:solidFill>
                <a:schemeClr val="tx1"/>
              </a:solidFill>
              <a:latin typeface="SassoonCRInfantMedium" panose="02000603020000020003" pitchFamily="2" charset="0"/>
            </a:endParaRPr>
          </a:p>
          <a:p>
            <a:pPr algn="ctr"/>
            <a:r>
              <a:rPr lang="en-GB" sz="2000" b="1" dirty="0">
                <a:solidFill>
                  <a:schemeClr val="tx1"/>
                </a:solidFill>
                <a:latin typeface="Century Gothic" panose="020B0502020202020204" pitchFamily="34" charset="0"/>
              </a:rPr>
              <a:t> </a:t>
            </a:r>
          </a:p>
          <a:p>
            <a:pPr algn="ctr"/>
            <a:endParaRPr lang="en-GB" sz="2000" u="sng" dirty="0">
              <a:solidFill>
                <a:schemeClr val="bg2">
                  <a:lumMod val="50000"/>
                </a:schemeClr>
              </a:solidFill>
              <a:latin typeface="SassoonCRInfantMedium" panose="02000603020000020003" pitchFamily="2" charset="0"/>
            </a:endParaRPr>
          </a:p>
          <a:p>
            <a:pPr lvl="0" defTabSz="514350">
              <a:defRPr/>
            </a:pPr>
            <a:endParaRPr lang="en-GB" sz="2000" b="1" dirty="0">
              <a:latin typeface="Century Gothic" panose="020B0502020202020204" pitchFamily="34" charset="0"/>
            </a:endParaRPr>
          </a:p>
          <a:p>
            <a:pPr algn="ctr"/>
            <a:endParaRPr lang="en-GB" sz="2000" u="sng" dirty="0">
              <a:solidFill>
                <a:schemeClr val="bg2">
                  <a:lumMod val="50000"/>
                </a:schemeClr>
              </a:solidFill>
              <a:latin typeface="SassoonCRInfantMedium" panose="02000603020000020003" pitchFamily="2" charset="0"/>
            </a:endParaRPr>
          </a:p>
        </p:txBody>
      </p:sp>
      <p:sp>
        <p:nvSpPr>
          <p:cNvPr id="42" name="Rounded Rectangular Callout 107">
            <a:extLst>
              <a:ext uri="{FF2B5EF4-FFF2-40B4-BE49-F238E27FC236}">
                <a16:creationId xmlns:a16="http://schemas.microsoft.com/office/drawing/2014/main" id="{BE2797DB-85C9-4396-87AF-249B5CAFF543}"/>
              </a:ext>
            </a:extLst>
          </p:cNvPr>
          <p:cNvSpPr/>
          <p:nvPr/>
        </p:nvSpPr>
        <p:spPr>
          <a:xfrm>
            <a:off x="1562101" y="1441129"/>
            <a:ext cx="3272556" cy="1245730"/>
          </a:xfrm>
          <a:prstGeom prst="wedgeRoundRectCallout">
            <a:avLst>
              <a:gd name="adj1" fmla="val 58791"/>
              <a:gd name="adj2" fmla="val 8252"/>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I can use the numbers 14, 7 and 8 to write a fact family for these 10 frames.</a:t>
            </a:r>
          </a:p>
        </p:txBody>
      </p:sp>
    </p:spTree>
    <p:extLst>
      <p:ext uri="{BB962C8B-B14F-4D97-AF65-F5344CB8AC3E}">
        <p14:creationId xmlns:p14="http://schemas.microsoft.com/office/powerpoint/2010/main" val="3192632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252552" cy="403587"/>
            <a:chOff x="79697" y="6454317"/>
            <a:chExt cx="1252552"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252552"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2 – Autumn Block 2 – Addition and Subtraction – Fact Families</a:t>
            </a:r>
          </a:p>
          <a:p>
            <a:pPr lvl="0" algn="ctr"/>
            <a:endParaRPr lang="en-GB" sz="20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fontAlgn="base">
              <a:lnSpc>
                <a:spcPct val="100000"/>
              </a:lnSpc>
              <a:spcAft>
                <a:spcPts val="0"/>
              </a:spcAft>
              <a:buClrTx/>
              <a:buSzTx/>
              <a:tabLst/>
              <a:defRPr/>
            </a:pPr>
            <a:r>
              <a:rPr lang="en-GB" sz="1200" b="1" dirty="0">
                <a:solidFill>
                  <a:prstClr val="black"/>
                </a:solidFill>
                <a:latin typeface="Century Gothic" panose="020B0502020202020204" pitchFamily="34" charset="0"/>
              </a:rPr>
              <a:t>Mathematics Year </a:t>
            </a:r>
            <a:r>
              <a:rPr lang="en-GB" sz="1200" b="1" dirty="0">
                <a:solidFill>
                  <a:schemeClr val="tx1"/>
                </a:solidFill>
                <a:latin typeface="Century Gothic" panose="020B0502020202020204" pitchFamily="34" charset="0"/>
              </a:rPr>
              <a:t>2: </a:t>
            </a:r>
            <a:r>
              <a:rPr lang="en-US" sz="1200" b="1" dirty="0">
                <a:solidFill>
                  <a:schemeClr val="tx1"/>
                </a:solidFill>
                <a:latin typeface="Century Gothic" panose="020B0502020202020204" pitchFamily="34" charset="0"/>
              </a:rPr>
              <a:t>(2C1) </a:t>
            </a:r>
            <a:r>
              <a:rPr lang="en-US" sz="1200" b="1" dirty="0">
                <a:latin typeface="Century Gothic" panose="020B0502020202020204" pitchFamily="34" charset="0"/>
                <a:hlinkClick r:id="rId4"/>
              </a:rPr>
              <a:t>Recall and use addition and subtraction facts to 20 fluently, and derive and use related facts up to 100</a:t>
            </a:r>
            <a:endParaRPr lang="en-US" sz="1200" b="1" dirty="0">
              <a:latin typeface="Century Gothic" panose="020B0502020202020204" pitchFamily="34" charset="0"/>
            </a:endParaRPr>
          </a:p>
          <a:p>
            <a:pPr fontAlgn="base">
              <a:lnSpc>
                <a:spcPct val="100000"/>
              </a:lnSpc>
              <a:spcAft>
                <a:spcPts val="0"/>
              </a:spcAft>
              <a:buClrTx/>
              <a:buSzTx/>
              <a:tabLst/>
              <a:defRPr/>
            </a:pPr>
            <a:r>
              <a:rPr lang="en-US" sz="1200" b="1" dirty="0">
                <a:solidFill>
                  <a:schemeClr val="tx1"/>
                </a:solidFill>
                <a:latin typeface="Century Gothic" panose="020B0502020202020204" pitchFamily="34" charset="0"/>
              </a:rPr>
              <a:t>Mathematics Year 2: (2C3)</a:t>
            </a:r>
            <a:r>
              <a:rPr lang="en-US" sz="1200" b="1" dirty="0">
                <a:latin typeface="Century Gothic" panose="020B0502020202020204" pitchFamily="34" charset="0"/>
              </a:rPr>
              <a:t> </a:t>
            </a:r>
            <a:r>
              <a:rPr lang="en-US" sz="1200" b="1" dirty="0" err="1">
                <a:latin typeface="Century Gothic" panose="020B0502020202020204" pitchFamily="34" charset="0"/>
                <a:hlinkClick r:id="rId5"/>
              </a:rPr>
              <a:t>Recognise</a:t>
            </a:r>
            <a:r>
              <a:rPr lang="en-US" sz="1200" b="1" dirty="0">
                <a:latin typeface="Century Gothic" panose="020B0502020202020204" pitchFamily="34" charset="0"/>
                <a:hlinkClick r:id="rId5"/>
              </a:rPr>
              <a:t> and use the inverse relationship between addition and subtraction and use this to check calculations and missing number problems</a:t>
            </a:r>
            <a:br>
              <a:rPr lang="en-GB" sz="1200" b="1" u="sng" dirty="0">
                <a:solidFill>
                  <a:prstClr val="black"/>
                </a:solidFill>
                <a:latin typeface="Century Gothic" panose="020B0502020202020204" pitchFamily="34" charset="0"/>
              </a:rPr>
            </a:b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defRPr/>
            </a:pPr>
            <a:r>
              <a:rPr lang="en-GB" sz="1400" b="1" dirty="0">
                <a:solidFill>
                  <a:prstClr val="black"/>
                </a:solidFill>
                <a:latin typeface="Century Gothic" panose="020B0502020202020204" pitchFamily="34" charset="0"/>
              </a:rPr>
              <a:t>More </a:t>
            </a:r>
            <a:r>
              <a:rPr lang="en-GB" sz="1400" b="1" dirty="0">
                <a:solidFill>
                  <a:prstClr val="black"/>
                </a:solidFill>
                <a:latin typeface="Century Gothic" panose="020B0502020202020204" pitchFamily="34" charset="0"/>
                <a:hlinkClick r:id="rId6"/>
              </a:rPr>
              <a:t>Year 2 Addition and Subtraction</a:t>
            </a:r>
            <a:r>
              <a:rPr lang="en-GB" sz="1400" b="1" dirty="0">
                <a:solidFill>
                  <a:prstClr val="black"/>
                </a:solidFill>
                <a:latin typeface="Century Gothic" panose="020B0502020202020204" pitchFamily="34" charset="0"/>
              </a:rPr>
              <a:t> resources.</a:t>
            </a: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7"/>
              </a:rPr>
              <a:t>review</a:t>
            </a:r>
            <a:r>
              <a:rPr lang="en-GB" sz="1600" b="1" dirty="0">
                <a:solidFill>
                  <a:prstClr val="black"/>
                </a:solidFill>
                <a:latin typeface="Century Gothic" panose="020B0502020202020204" pitchFamily="34" charset="0"/>
              </a:rPr>
              <a:t> it on our website.</a:t>
            </a:r>
          </a:p>
        </p:txBody>
      </p:sp>
    </p:spTree>
    <p:extLst>
      <p:ext uri="{BB962C8B-B14F-4D97-AF65-F5344CB8AC3E}">
        <p14:creationId xmlns:p14="http://schemas.microsoft.com/office/powerpoint/2010/main" val="2164711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30" name="Group 29">
            <a:extLst>
              <a:ext uri="{FF2B5EF4-FFF2-40B4-BE49-F238E27FC236}">
                <a16:creationId xmlns:a16="http://schemas.microsoft.com/office/drawing/2014/main" id="{D484243A-F357-4C7E-B7E2-C35CFD72FD5A}"/>
              </a:ext>
            </a:extLst>
          </p:cNvPr>
          <p:cNvGrpSpPr/>
          <p:nvPr/>
        </p:nvGrpSpPr>
        <p:grpSpPr>
          <a:xfrm>
            <a:off x="71151" y="6454317"/>
            <a:ext cx="1252552" cy="403587"/>
            <a:chOff x="79697" y="6454317"/>
            <a:chExt cx="1252552" cy="403587"/>
          </a:xfrm>
        </p:grpSpPr>
        <p:sp>
          <p:nvSpPr>
            <p:cNvPr id="35" name="TextBox 8">
              <a:extLst>
                <a:ext uri="{FF2B5EF4-FFF2-40B4-BE49-F238E27FC236}">
                  <a16:creationId xmlns:a16="http://schemas.microsoft.com/office/drawing/2014/main" id="{7D41AEE7-4F92-4B54-9420-E87D5883E87C}"/>
                </a:ext>
              </a:extLst>
            </p:cNvPr>
            <p:cNvSpPr txBox="1"/>
            <p:nvPr/>
          </p:nvSpPr>
          <p:spPr>
            <a:xfrm>
              <a:off x="79697" y="6688627"/>
              <a:ext cx="1252552"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2018</a:t>
              </a:r>
            </a:p>
          </p:txBody>
        </p:sp>
        <p:pic>
          <p:nvPicPr>
            <p:cNvPr id="39" name="Picture 38" descr="A close up of a sign&#10;&#10;Description generated with high confidence">
              <a:extLst>
                <a:ext uri="{FF2B5EF4-FFF2-40B4-BE49-F238E27FC236}">
                  <a16:creationId xmlns:a16="http://schemas.microsoft.com/office/drawing/2014/main" id="{8D9CACDC-3A07-495B-B54F-824D326202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40" name="Picture 39">
            <a:extLst>
              <a:ext uri="{FF2B5EF4-FFF2-40B4-BE49-F238E27FC236}">
                <a16:creationId xmlns:a16="http://schemas.microsoft.com/office/drawing/2014/main" id="{5B9C321E-86B5-409B-A32B-BF637C7DE4F0}"/>
              </a:ext>
            </a:extLst>
          </p:cNvPr>
          <p:cNvPicPr>
            <a:picLocks noChangeAspect="1"/>
          </p:cNvPicPr>
          <p:nvPr/>
        </p:nvPicPr>
        <p:blipFill>
          <a:blip r:embed="rId4"/>
          <a:stretch>
            <a:fillRect/>
          </a:stretch>
        </p:blipFill>
        <p:spPr>
          <a:xfrm>
            <a:off x="115438" y="133726"/>
            <a:ext cx="8913124" cy="6322100"/>
          </a:xfrm>
          <a:prstGeom prst="rect">
            <a:avLst/>
          </a:prstGeom>
        </p:spPr>
      </p:pic>
      <p:sp>
        <p:nvSpPr>
          <p:cNvPr id="41" name="Rectangle 40">
            <a:extLst>
              <a:ext uri="{FF2B5EF4-FFF2-40B4-BE49-F238E27FC236}">
                <a16:creationId xmlns:a16="http://schemas.microsoft.com/office/drawing/2014/main" id="{3F5A662B-D109-43FC-AFE3-382B0205A75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u="sng" dirty="0">
              <a:solidFill>
                <a:schemeClr val="bg2">
                  <a:lumMod val="50000"/>
                </a:schemeClr>
              </a:solidFill>
              <a:latin typeface="SassoonCRInfantMedium" panose="02000603020000020003" pitchFamily="2" charset="0"/>
            </a:endParaRPr>
          </a:p>
          <a:p>
            <a:pPr algn="ctr"/>
            <a:r>
              <a:rPr lang="en-GB" sz="2000" b="1" dirty="0">
                <a:solidFill>
                  <a:schemeClr val="tx1"/>
                </a:solidFill>
                <a:latin typeface="Century Gothic" panose="020B0502020202020204" pitchFamily="34" charset="0"/>
              </a:rPr>
              <a:t>Amanda says,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Amanda is incorrect. She should use 15, 8 and 7 to create a fact family. </a:t>
            </a: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 </a:t>
            </a:r>
          </a:p>
          <a:p>
            <a:pPr algn="ctr"/>
            <a:endParaRPr lang="en-GB" sz="2000" u="sng" dirty="0">
              <a:solidFill>
                <a:schemeClr val="bg2">
                  <a:lumMod val="50000"/>
                </a:schemeClr>
              </a:solidFill>
              <a:latin typeface="SassoonCRInfantMedium" panose="02000603020000020003" pitchFamily="2" charset="0"/>
            </a:endParaRPr>
          </a:p>
          <a:p>
            <a:pPr lvl="0" defTabSz="514350">
              <a:defRPr/>
            </a:pPr>
            <a:endParaRPr lang="en-GB" sz="2000" b="1" dirty="0">
              <a:latin typeface="Century Gothic" panose="020B0502020202020204" pitchFamily="34" charset="0"/>
            </a:endParaRPr>
          </a:p>
          <a:p>
            <a:pPr algn="ctr"/>
            <a:endParaRPr lang="en-GB" sz="2000" u="sng" dirty="0">
              <a:solidFill>
                <a:schemeClr val="bg2">
                  <a:lumMod val="50000"/>
                </a:schemeClr>
              </a:solidFill>
              <a:latin typeface="SassoonCRInfantMedium" panose="02000603020000020003" pitchFamily="2" charset="0"/>
            </a:endParaRPr>
          </a:p>
        </p:txBody>
      </p:sp>
      <p:sp>
        <p:nvSpPr>
          <p:cNvPr id="42" name="Rounded Rectangular Callout 107">
            <a:extLst>
              <a:ext uri="{FF2B5EF4-FFF2-40B4-BE49-F238E27FC236}">
                <a16:creationId xmlns:a16="http://schemas.microsoft.com/office/drawing/2014/main" id="{BE2797DB-85C9-4396-87AF-249B5CAFF543}"/>
              </a:ext>
            </a:extLst>
          </p:cNvPr>
          <p:cNvSpPr/>
          <p:nvPr/>
        </p:nvSpPr>
        <p:spPr>
          <a:xfrm>
            <a:off x="1562101" y="1441129"/>
            <a:ext cx="3272556" cy="1245730"/>
          </a:xfrm>
          <a:prstGeom prst="wedgeRoundRectCallout">
            <a:avLst>
              <a:gd name="adj1" fmla="val 58791"/>
              <a:gd name="adj2" fmla="val 8252"/>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I can use the numbers 14, 7 and 8 to write a fact family for these 10 frames.</a:t>
            </a:r>
          </a:p>
        </p:txBody>
      </p:sp>
    </p:spTree>
    <p:extLst>
      <p:ext uri="{BB962C8B-B14F-4D97-AF65-F5344CB8AC3E}">
        <p14:creationId xmlns:p14="http://schemas.microsoft.com/office/powerpoint/2010/main" val="2981346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2 – Autumn Block 2 – Addition and Subtraction</a:t>
            </a:r>
            <a:br>
              <a:rPr lang="en-GB" sz="2000" b="1" dirty="0">
                <a:solidFill>
                  <a:schemeClr val="bg2">
                    <a:lumMod val="50000"/>
                  </a:schemeClr>
                </a:solidFill>
                <a:latin typeface="Century Gothic" panose="020B0502020202020204" pitchFamily="34" charset="0"/>
              </a:rPr>
            </a:br>
            <a:endParaRPr lang="en-GB" sz="4800" b="1" dirty="0">
              <a:solidFill>
                <a:schemeClr val="bg2">
                  <a:lumMod val="50000"/>
                </a:schemeClr>
              </a:solidFill>
              <a:latin typeface="Century Gothic" panose="020B0502020202020204" pitchFamily="34" charset="0"/>
            </a:endParaRPr>
          </a:p>
          <a:p>
            <a:pPr lvl="0" algn="ctr"/>
            <a:endParaRPr lang="en-GB" sz="4800" b="1" dirty="0">
              <a:solidFill>
                <a:schemeClr val="bg2">
                  <a:lumMod val="50000"/>
                </a:schemeClr>
              </a:solidFill>
              <a:latin typeface="Century Gothic" panose="020B0502020202020204" pitchFamily="34" charset="0"/>
            </a:endParaRPr>
          </a:p>
          <a:p>
            <a:pPr lvl="0" algn="ctr"/>
            <a:endParaRPr lang="en-GB" sz="4800" b="1" dirty="0">
              <a:solidFill>
                <a:schemeClr val="bg2">
                  <a:lumMod val="50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Step 1: Fact Families</a:t>
            </a:r>
            <a:endParaRPr lang="en-GB" sz="4800" b="1" dirty="0">
              <a:solidFill>
                <a:prstClr val="black"/>
              </a:solidFill>
              <a:latin typeface="Century Gothic" panose="020B0502020202020204" pitchFamily="34" charset="0"/>
            </a:endParaRPr>
          </a:p>
        </p:txBody>
      </p:sp>
      <p:grpSp>
        <p:nvGrpSpPr>
          <p:cNvPr id="7" name="Group 6">
            <a:extLst>
              <a:ext uri="{FF2B5EF4-FFF2-40B4-BE49-F238E27FC236}">
                <a16:creationId xmlns:a16="http://schemas.microsoft.com/office/drawing/2014/main" id="{ACC82D92-BCF6-47D3-A645-9799A73C8BEC}"/>
              </a:ext>
            </a:extLst>
          </p:cNvPr>
          <p:cNvGrpSpPr/>
          <p:nvPr/>
        </p:nvGrpSpPr>
        <p:grpSpPr>
          <a:xfrm>
            <a:off x="71151" y="6454317"/>
            <a:ext cx="1252552" cy="403587"/>
            <a:chOff x="79697" y="6454317"/>
            <a:chExt cx="1252552" cy="403587"/>
          </a:xfrm>
        </p:grpSpPr>
        <p:sp>
          <p:nvSpPr>
            <p:cNvPr id="9" name="TextBox 8">
              <a:extLst>
                <a:ext uri="{FF2B5EF4-FFF2-40B4-BE49-F238E27FC236}">
                  <a16:creationId xmlns:a16="http://schemas.microsoft.com/office/drawing/2014/main" id="{D781576A-5843-4192-ADCC-BDD73CF6B8B5}"/>
                </a:ext>
              </a:extLst>
            </p:cNvPr>
            <p:cNvSpPr txBox="1"/>
            <p:nvPr/>
          </p:nvSpPr>
          <p:spPr>
            <a:xfrm>
              <a:off x="79697" y="6688627"/>
              <a:ext cx="1252552"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2018</a:t>
              </a:r>
            </a:p>
          </p:txBody>
        </p:sp>
        <p:pic>
          <p:nvPicPr>
            <p:cNvPr id="10" name="Picture 9" descr="A close up of a sign&#10;&#10;Description generated with high confidence">
              <a:extLst>
                <a:ext uri="{FF2B5EF4-FFF2-40B4-BE49-F238E27FC236}">
                  <a16:creationId xmlns:a16="http://schemas.microsoft.com/office/drawing/2014/main" id="{12CD4F1F-3F8F-4C0D-8AC6-487D17EEC0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3855900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bg2">
                    <a:lumMod val="25000"/>
                  </a:schemeClr>
                </a:solidFill>
                <a:latin typeface="Century Gothic" panose="020B0502020202020204" pitchFamily="34" charset="0"/>
              </a:rPr>
              <a:t>Sort all the pairs of numbers that add to make 10.</a:t>
            </a:r>
          </a:p>
        </p:txBody>
      </p:sp>
      <p:sp>
        <p:nvSpPr>
          <p:cNvPr id="2" name="Rectangle: Rounded Corners 1">
            <a:extLst>
              <a:ext uri="{FF2B5EF4-FFF2-40B4-BE49-F238E27FC236}">
                <a16:creationId xmlns:a16="http://schemas.microsoft.com/office/drawing/2014/main" id="{77904540-A0C6-4A04-BF12-3F470ECA62D8}"/>
              </a:ext>
            </a:extLst>
          </p:cNvPr>
          <p:cNvSpPr/>
          <p:nvPr/>
        </p:nvSpPr>
        <p:spPr>
          <a:xfrm>
            <a:off x="6701683" y="5137530"/>
            <a:ext cx="914400" cy="914400"/>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400" b="1" dirty="0">
                <a:solidFill>
                  <a:schemeClr val="tx1"/>
                </a:solidFill>
                <a:latin typeface="Century Gothic" panose="020B0502020202020204" pitchFamily="34" charset="0"/>
              </a:rPr>
              <a:t>2</a:t>
            </a:r>
          </a:p>
        </p:txBody>
      </p:sp>
      <p:sp>
        <p:nvSpPr>
          <p:cNvPr id="9" name="Rectangle: Rounded Corners 8">
            <a:extLst>
              <a:ext uri="{FF2B5EF4-FFF2-40B4-BE49-F238E27FC236}">
                <a16:creationId xmlns:a16="http://schemas.microsoft.com/office/drawing/2014/main" id="{2D1303CA-8EC0-4971-8ED6-2D0BC03EB0AF}"/>
              </a:ext>
            </a:extLst>
          </p:cNvPr>
          <p:cNvSpPr/>
          <p:nvPr/>
        </p:nvSpPr>
        <p:spPr>
          <a:xfrm>
            <a:off x="6083175" y="2610848"/>
            <a:ext cx="914400" cy="914400"/>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400" b="1" dirty="0">
                <a:solidFill>
                  <a:schemeClr val="tx1"/>
                </a:solidFill>
                <a:latin typeface="Century Gothic" panose="020B0502020202020204" pitchFamily="34" charset="0"/>
              </a:rPr>
              <a:t>1</a:t>
            </a:r>
          </a:p>
        </p:txBody>
      </p:sp>
      <p:sp>
        <p:nvSpPr>
          <p:cNvPr id="10" name="Rectangle: Rounded Corners 9">
            <a:extLst>
              <a:ext uri="{FF2B5EF4-FFF2-40B4-BE49-F238E27FC236}">
                <a16:creationId xmlns:a16="http://schemas.microsoft.com/office/drawing/2014/main" id="{D8C99475-D897-4626-83D2-0D9A434C920D}"/>
              </a:ext>
            </a:extLst>
          </p:cNvPr>
          <p:cNvSpPr/>
          <p:nvPr/>
        </p:nvSpPr>
        <p:spPr>
          <a:xfrm>
            <a:off x="665151" y="1855559"/>
            <a:ext cx="914400" cy="914400"/>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400" b="1" dirty="0">
                <a:solidFill>
                  <a:schemeClr val="tx1"/>
                </a:solidFill>
                <a:latin typeface="Century Gothic" panose="020B0502020202020204" pitchFamily="34" charset="0"/>
              </a:rPr>
              <a:t>3</a:t>
            </a:r>
          </a:p>
        </p:txBody>
      </p:sp>
      <p:sp>
        <p:nvSpPr>
          <p:cNvPr id="11" name="Rectangle: Rounded Corners 10">
            <a:extLst>
              <a:ext uri="{FF2B5EF4-FFF2-40B4-BE49-F238E27FC236}">
                <a16:creationId xmlns:a16="http://schemas.microsoft.com/office/drawing/2014/main" id="{7995937D-CCAF-4E1D-B6AE-A64D86AFB5FD}"/>
              </a:ext>
            </a:extLst>
          </p:cNvPr>
          <p:cNvSpPr/>
          <p:nvPr/>
        </p:nvSpPr>
        <p:spPr>
          <a:xfrm>
            <a:off x="1370660" y="3201202"/>
            <a:ext cx="914400" cy="914400"/>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400" b="1" dirty="0">
                <a:solidFill>
                  <a:schemeClr val="tx1"/>
                </a:solidFill>
                <a:latin typeface="Century Gothic" panose="020B0502020202020204" pitchFamily="34" charset="0"/>
              </a:rPr>
              <a:t>4</a:t>
            </a:r>
          </a:p>
        </p:txBody>
      </p:sp>
      <p:sp>
        <p:nvSpPr>
          <p:cNvPr id="12" name="Rectangle: Rounded Corners 11">
            <a:extLst>
              <a:ext uri="{FF2B5EF4-FFF2-40B4-BE49-F238E27FC236}">
                <a16:creationId xmlns:a16="http://schemas.microsoft.com/office/drawing/2014/main" id="{9F7C716B-2BC6-46CF-9D7C-2DEA242E20AA}"/>
              </a:ext>
            </a:extLst>
          </p:cNvPr>
          <p:cNvSpPr/>
          <p:nvPr/>
        </p:nvSpPr>
        <p:spPr>
          <a:xfrm>
            <a:off x="5116560" y="4440512"/>
            <a:ext cx="914400" cy="914400"/>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400" b="1" dirty="0">
                <a:solidFill>
                  <a:schemeClr val="tx1"/>
                </a:solidFill>
                <a:latin typeface="Century Gothic" panose="020B0502020202020204" pitchFamily="34" charset="0"/>
              </a:rPr>
              <a:t>5</a:t>
            </a:r>
          </a:p>
        </p:txBody>
      </p:sp>
      <p:sp>
        <p:nvSpPr>
          <p:cNvPr id="13" name="Rectangle: Rounded Corners 12">
            <a:extLst>
              <a:ext uri="{FF2B5EF4-FFF2-40B4-BE49-F238E27FC236}">
                <a16:creationId xmlns:a16="http://schemas.microsoft.com/office/drawing/2014/main" id="{4F53EC22-4786-4C96-A809-917AEDC958ED}"/>
              </a:ext>
            </a:extLst>
          </p:cNvPr>
          <p:cNvSpPr/>
          <p:nvPr/>
        </p:nvSpPr>
        <p:spPr>
          <a:xfrm>
            <a:off x="7318428" y="1468245"/>
            <a:ext cx="914400" cy="914400"/>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400" b="1" dirty="0">
                <a:solidFill>
                  <a:schemeClr val="tx1"/>
                </a:solidFill>
                <a:latin typeface="Century Gothic" panose="020B0502020202020204" pitchFamily="34" charset="0"/>
              </a:rPr>
              <a:t>6</a:t>
            </a:r>
          </a:p>
        </p:txBody>
      </p:sp>
      <p:sp>
        <p:nvSpPr>
          <p:cNvPr id="14" name="Rectangle: Rounded Corners 13">
            <a:extLst>
              <a:ext uri="{FF2B5EF4-FFF2-40B4-BE49-F238E27FC236}">
                <a16:creationId xmlns:a16="http://schemas.microsoft.com/office/drawing/2014/main" id="{456ED7EE-4F37-42C6-B099-97673F88017E}"/>
              </a:ext>
            </a:extLst>
          </p:cNvPr>
          <p:cNvSpPr/>
          <p:nvPr/>
        </p:nvSpPr>
        <p:spPr>
          <a:xfrm>
            <a:off x="3193223" y="5020375"/>
            <a:ext cx="914400" cy="914400"/>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400" b="1" dirty="0">
                <a:solidFill>
                  <a:schemeClr val="tx1"/>
                </a:solidFill>
                <a:latin typeface="Century Gothic" panose="020B0502020202020204" pitchFamily="34" charset="0"/>
              </a:rPr>
              <a:t>7</a:t>
            </a:r>
          </a:p>
        </p:txBody>
      </p:sp>
      <p:sp>
        <p:nvSpPr>
          <p:cNvPr id="15" name="Rectangle: Rounded Corners 14">
            <a:extLst>
              <a:ext uri="{FF2B5EF4-FFF2-40B4-BE49-F238E27FC236}">
                <a16:creationId xmlns:a16="http://schemas.microsoft.com/office/drawing/2014/main" id="{386BF922-66B7-4F8C-AB24-D078387A5201}"/>
              </a:ext>
            </a:extLst>
          </p:cNvPr>
          <p:cNvSpPr/>
          <p:nvPr/>
        </p:nvSpPr>
        <p:spPr>
          <a:xfrm>
            <a:off x="4825539" y="1589569"/>
            <a:ext cx="914400" cy="914400"/>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400" b="1" dirty="0">
                <a:solidFill>
                  <a:schemeClr val="tx1"/>
                </a:solidFill>
                <a:latin typeface="Century Gothic" panose="020B0502020202020204" pitchFamily="34" charset="0"/>
              </a:rPr>
              <a:t>8</a:t>
            </a:r>
          </a:p>
        </p:txBody>
      </p:sp>
      <p:sp>
        <p:nvSpPr>
          <p:cNvPr id="20" name="Rectangle: Rounded Corners 19">
            <a:extLst>
              <a:ext uri="{FF2B5EF4-FFF2-40B4-BE49-F238E27FC236}">
                <a16:creationId xmlns:a16="http://schemas.microsoft.com/office/drawing/2014/main" id="{1C70A9C4-04FB-437F-B321-1EE24D3F5C64}"/>
              </a:ext>
            </a:extLst>
          </p:cNvPr>
          <p:cNvSpPr/>
          <p:nvPr/>
        </p:nvSpPr>
        <p:spPr>
          <a:xfrm>
            <a:off x="896819" y="4653776"/>
            <a:ext cx="914400" cy="914400"/>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400" b="1" dirty="0">
                <a:solidFill>
                  <a:schemeClr val="tx1"/>
                </a:solidFill>
                <a:latin typeface="Century Gothic" panose="020B0502020202020204" pitchFamily="34" charset="0"/>
              </a:rPr>
              <a:t>9</a:t>
            </a:r>
          </a:p>
        </p:txBody>
      </p:sp>
      <p:sp>
        <p:nvSpPr>
          <p:cNvPr id="21" name="Rectangle: Rounded Corners 20">
            <a:extLst>
              <a:ext uri="{FF2B5EF4-FFF2-40B4-BE49-F238E27FC236}">
                <a16:creationId xmlns:a16="http://schemas.microsoft.com/office/drawing/2014/main" id="{CD902728-EF0A-4B07-96BF-572C52D373FD}"/>
              </a:ext>
            </a:extLst>
          </p:cNvPr>
          <p:cNvSpPr/>
          <p:nvPr/>
        </p:nvSpPr>
        <p:spPr>
          <a:xfrm>
            <a:off x="7318428" y="3739376"/>
            <a:ext cx="914400" cy="914400"/>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400" b="1" dirty="0">
                <a:solidFill>
                  <a:schemeClr val="tx1"/>
                </a:solidFill>
                <a:latin typeface="Century Gothic" panose="020B0502020202020204" pitchFamily="34" charset="0"/>
              </a:rPr>
              <a:t>10</a:t>
            </a:r>
          </a:p>
        </p:txBody>
      </p:sp>
      <p:sp>
        <p:nvSpPr>
          <p:cNvPr id="23" name="Rectangle: Rounded Corners 22">
            <a:extLst>
              <a:ext uri="{FF2B5EF4-FFF2-40B4-BE49-F238E27FC236}">
                <a16:creationId xmlns:a16="http://schemas.microsoft.com/office/drawing/2014/main" id="{3FD24709-76F0-4885-9807-551D2B2FF160}"/>
              </a:ext>
            </a:extLst>
          </p:cNvPr>
          <p:cNvSpPr/>
          <p:nvPr/>
        </p:nvSpPr>
        <p:spPr>
          <a:xfrm>
            <a:off x="3564635" y="3034842"/>
            <a:ext cx="914400" cy="914400"/>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400" b="1" dirty="0">
                <a:solidFill>
                  <a:schemeClr val="tx1"/>
                </a:solidFill>
                <a:latin typeface="Century Gothic" panose="020B0502020202020204" pitchFamily="34" charset="0"/>
              </a:rPr>
              <a:t>0</a:t>
            </a:r>
          </a:p>
        </p:txBody>
      </p:sp>
      <p:sp>
        <p:nvSpPr>
          <p:cNvPr id="24" name="Rectangle: Rounded Corners 23">
            <a:extLst>
              <a:ext uri="{FF2B5EF4-FFF2-40B4-BE49-F238E27FC236}">
                <a16:creationId xmlns:a16="http://schemas.microsoft.com/office/drawing/2014/main" id="{CE582D5D-8B50-4396-BC8B-620EE64A182C}"/>
              </a:ext>
            </a:extLst>
          </p:cNvPr>
          <p:cNvSpPr/>
          <p:nvPr/>
        </p:nvSpPr>
        <p:spPr>
          <a:xfrm>
            <a:off x="2779967" y="1435039"/>
            <a:ext cx="914400" cy="914400"/>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400" b="1" dirty="0">
                <a:solidFill>
                  <a:schemeClr val="tx1"/>
                </a:solidFill>
                <a:latin typeface="Century Gothic" panose="020B0502020202020204" pitchFamily="34" charset="0"/>
              </a:rPr>
              <a:t>5</a:t>
            </a:r>
          </a:p>
        </p:txBody>
      </p:sp>
      <p:grpSp>
        <p:nvGrpSpPr>
          <p:cNvPr id="22" name="Group 21">
            <a:extLst>
              <a:ext uri="{FF2B5EF4-FFF2-40B4-BE49-F238E27FC236}">
                <a16:creationId xmlns:a16="http://schemas.microsoft.com/office/drawing/2014/main" id="{837DA275-6095-48C6-AC59-1249518AA456}"/>
              </a:ext>
            </a:extLst>
          </p:cNvPr>
          <p:cNvGrpSpPr/>
          <p:nvPr/>
        </p:nvGrpSpPr>
        <p:grpSpPr>
          <a:xfrm>
            <a:off x="71151" y="6454317"/>
            <a:ext cx="1252552" cy="403587"/>
            <a:chOff x="79697" y="6454317"/>
            <a:chExt cx="1252552" cy="403587"/>
          </a:xfrm>
        </p:grpSpPr>
        <p:sp>
          <p:nvSpPr>
            <p:cNvPr id="25" name="TextBox 8">
              <a:extLst>
                <a:ext uri="{FF2B5EF4-FFF2-40B4-BE49-F238E27FC236}">
                  <a16:creationId xmlns:a16="http://schemas.microsoft.com/office/drawing/2014/main" id="{BB95246A-0D07-429B-AF83-F3208A13F04A}"/>
                </a:ext>
              </a:extLst>
            </p:cNvPr>
            <p:cNvSpPr txBox="1"/>
            <p:nvPr/>
          </p:nvSpPr>
          <p:spPr>
            <a:xfrm>
              <a:off x="79697" y="6688627"/>
              <a:ext cx="1252552"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2018</a:t>
              </a:r>
            </a:p>
          </p:txBody>
        </p:sp>
        <p:pic>
          <p:nvPicPr>
            <p:cNvPr id="26" name="Picture 25" descr="A close up of a sign&#10;&#10;Description generated with high confidence">
              <a:extLst>
                <a:ext uri="{FF2B5EF4-FFF2-40B4-BE49-F238E27FC236}">
                  <a16:creationId xmlns:a16="http://schemas.microsoft.com/office/drawing/2014/main" id="{F3E35C20-2E59-46FA-A3D2-E753B7D396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273723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bg2">
                    <a:lumMod val="25000"/>
                  </a:schemeClr>
                </a:solidFill>
                <a:latin typeface="Century Gothic" panose="020B0502020202020204" pitchFamily="34" charset="0"/>
              </a:rPr>
              <a:t>Sort all the pairs of numbers that add to make 10.</a:t>
            </a: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p:txBody>
      </p:sp>
      <p:sp>
        <p:nvSpPr>
          <p:cNvPr id="2" name="Rectangle: Rounded Corners 1">
            <a:extLst>
              <a:ext uri="{FF2B5EF4-FFF2-40B4-BE49-F238E27FC236}">
                <a16:creationId xmlns:a16="http://schemas.microsoft.com/office/drawing/2014/main" id="{77904540-A0C6-4A04-BF12-3F470ECA62D8}"/>
              </a:ext>
            </a:extLst>
          </p:cNvPr>
          <p:cNvSpPr/>
          <p:nvPr/>
        </p:nvSpPr>
        <p:spPr>
          <a:xfrm>
            <a:off x="794964" y="3961946"/>
            <a:ext cx="914400" cy="914400"/>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400" b="1" dirty="0">
                <a:solidFill>
                  <a:srgbClr val="FF0000"/>
                </a:solidFill>
                <a:latin typeface="Century Gothic" panose="020B0502020202020204" pitchFamily="34" charset="0"/>
              </a:rPr>
              <a:t>2</a:t>
            </a:r>
          </a:p>
        </p:txBody>
      </p:sp>
      <p:sp>
        <p:nvSpPr>
          <p:cNvPr id="9" name="Rectangle: Rounded Corners 8">
            <a:extLst>
              <a:ext uri="{FF2B5EF4-FFF2-40B4-BE49-F238E27FC236}">
                <a16:creationId xmlns:a16="http://schemas.microsoft.com/office/drawing/2014/main" id="{2D1303CA-8EC0-4971-8ED6-2D0BC03EB0AF}"/>
              </a:ext>
            </a:extLst>
          </p:cNvPr>
          <p:cNvSpPr/>
          <p:nvPr/>
        </p:nvSpPr>
        <p:spPr>
          <a:xfrm>
            <a:off x="794964" y="2812512"/>
            <a:ext cx="914400" cy="914400"/>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400" b="1" dirty="0">
                <a:solidFill>
                  <a:srgbClr val="FF0000"/>
                </a:solidFill>
                <a:latin typeface="Century Gothic" panose="020B0502020202020204" pitchFamily="34" charset="0"/>
              </a:rPr>
              <a:t>1</a:t>
            </a:r>
          </a:p>
        </p:txBody>
      </p:sp>
      <p:sp>
        <p:nvSpPr>
          <p:cNvPr id="10" name="Rectangle: Rounded Corners 9">
            <a:extLst>
              <a:ext uri="{FF2B5EF4-FFF2-40B4-BE49-F238E27FC236}">
                <a16:creationId xmlns:a16="http://schemas.microsoft.com/office/drawing/2014/main" id="{D8C99475-D897-4626-83D2-0D9A434C920D}"/>
              </a:ext>
            </a:extLst>
          </p:cNvPr>
          <p:cNvSpPr/>
          <p:nvPr/>
        </p:nvSpPr>
        <p:spPr>
          <a:xfrm>
            <a:off x="801951" y="1650001"/>
            <a:ext cx="914400" cy="914400"/>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400" b="1" dirty="0">
                <a:solidFill>
                  <a:srgbClr val="FF0000"/>
                </a:solidFill>
                <a:latin typeface="Century Gothic" panose="020B0502020202020204" pitchFamily="34" charset="0"/>
              </a:rPr>
              <a:t>0</a:t>
            </a:r>
          </a:p>
        </p:txBody>
      </p:sp>
      <p:sp>
        <p:nvSpPr>
          <p:cNvPr id="12" name="Rectangle: Rounded Corners 11">
            <a:extLst>
              <a:ext uri="{FF2B5EF4-FFF2-40B4-BE49-F238E27FC236}">
                <a16:creationId xmlns:a16="http://schemas.microsoft.com/office/drawing/2014/main" id="{9F7C716B-2BC6-46CF-9D7C-2DEA242E20AA}"/>
              </a:ext>
            </a:extLst>
          </p:cNvPr>
          <p:cNvSpPr/>
          <p:nvPr/>
        </p:nvSpPr>
        <p:spPr>
          <a:xfrm>
            <a:off x="5515654" y="3929810"/>
            <a:ext cx="914400" cy="914400"/>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400" b="1" dirty="0">
                <a:solidFill>
                  <a:srgbClr val="FF0000"/>
                </a:solidFill>
                <a:latin typeface="Century Gothic" panose="020B0502020202020204" pitchFamily="34" charset="0"/>
              </a:rPr>
              <a:t>5</a:t>
            </a:r>
          </a:p>
        </p:txBody>
      </p:sp>
      <p:sp>
        <p:nvSpPr>
          <p:cNvPr id="13" name="Rectangle: Rounded Corners 12">
            <a:extLst>
              <a:ext uri="{FF2B5EF4-FFF2-40B4-BE49-F238E27FC236}">
                <a16:creationId xmlns:a16="http://schemas.microsoft.com/office/drawing/2014/main" id="{4F53EC22-4786-4C96-A809-917AEDC958ED}"/>
              </a:ext>
            </a:extLst>
          </p:cNvPr>
          <p:cNvSpPr/>
          <p:nvPr/>
        </p:nvSpPr>
        <p:spPr>
          <a:xfrm>
            <a:off x="5513987" y="2770471"/>
            <a:ext cx="914400" cy="914400"/>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400" b="1" dirty="0">
                <a:solidFill>
                  <a:srgbClr val="FF0000"/>
                </a:solidFill>
                <a:latin typeface="Century Gothic" panose="020B0502020202020204" pitchFamily="34" charset="0"/>
              </a:rPr>
              <a:t>4</a:t>
            </a:r>
          </a:p>
        </p:txBody>
      </p:sp>
      <p:sp>
        <p:nvSpPr>
          <p:cNvPr id="15" name="Rectangle: Rounded Corners 14">
            <a:extLst>
              <a:ext uri="{FF2B5EF4-FFF2-40B4-BE49-F238E27FC236}">
                <a16:creationId xmlns:a16="http://schemas.microsoft.com/office/drawing/2014/main" id="{386BF922-66B7-4F8C-AB24-D078387A5201}"/>
              </a:ext>
            </a:extLst>
          </p:cNvPr>
          <p:cNvSpPr/>
          <p:nvPr/>
        </p:nvSpPr>
        <p:spPr>
          <a:xfrm>
            <a:off x="2620392" y="3961946"/>
            <a:ext cx="914400" cy="914400"/>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400" b="1" dirty="0">
                <a:solidFill>
                  <a:srgbClr val="FF0000"/>
                </a:solidFill>
                <a:latin typeface="Century Gothic" panose="020B0502020202020204" pitchFamily="34" charset="0"/>
              </a:rPr>
              <a:t>8</a:t>
            </a:r>
          </a:p>
        </p:txBody>
      </p:sp>
      <p:sp>
        <p:nvSpPr>
          <p:cNvPr id="20" name="Rectangle: Rounded Corners 19">
            <a:extLst>
              <a:ext uri="{FF2B5EF4-FFF2-40B4-BE49-F238E27FC236}">
                <a16:creationId xmlns:a16="http://schemas.microsoft.com/office/drawing/2014/main" id="{1C70A9C4-04FB-437F-B321-1EE24D3F5C64}"/>
              </a:ext>
            </a:extLst>
          </p:cNvPr>
          <p:cNvSpPr/>
          <p:nvPr/>
        </p:nvSpPr>
        <p:spPr>
          <a:xfrm>
            <a:off x="2624281" y="2812512"/>
            <a:ext cx="914400" cy="914400"/>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400" b="1" dirty="0">
                <a:solidFill>
                  <a:srgbClr val="FF0000"/>
                </a:solidFill>
                <a:latin typeface="Century Gothic" panose="020B0502020202020204" pitchFamily="34" charset="0"/>
              </a:rPr>
              <a:t>9</a:t>
            </a:r>
          </a:p>
        </p:txBody>
      </p:sp>
      <p:sp>
        <p:nvSpPr>
          <p:cNvPr id="21" name="Rectangle: Rounded Corners 20">
            <a:extLst>
              <a:ext uri="{FF2B5EF4-FFF2-40B4-BE49-F238E27FC236}">
                <a16:creationId xmlns:a16="http://schemas.microsoft.com/office/drawing/2014/main" id="{CD902728-EF0A-4B07-96BF-572C52D373FD}"/>
              </a:ext>
            </a:extLst>
          </p:cNvPr>
          <p:cNvSpPr/>
          <p:nvPr/>
        </p:nvSpPr>
        <p:spPr>
          <a:xfrm>
            <a:off x="2635433" y="1655143"/>
            <a:ext cx="914400" cy="914400"/>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400" b="1" dirty="0">
                <a:solidFill>
                  <a:srgbClr val="FF0000"/>
                </a:solidFill>
                <a:latin typeface="Century Gothic" panose="020B0502020202020204" pitchFamily="34" charset="0"/>
              </a:rPr>
              <a:t>10</a:t>
            </a:r>
          </a:p>
        </p:txBody>
      </p:sp>
      <p:sp>
        <p:nvSpPr>
          <p:cNvPr id="22" name="Rectangle: Rounded Corners 21">
            <a:extLst>
              <a:ext uri="{FF2B5EF4-FFF2-40B4-BE49-F238E27FC236}">
                <a16:creationId xmlns:a16="http://schemas.microsoft.com/office/drawing/2014/main" id="{F2A0EE07-EE93-4655-A629-DCB8C1083965}"/>
              </a:ext>
            </a:extLst>
          </p:cNvPr>
          <p:cNvSpPr/>
          <p:nvPr/>
        </p:nvSpPr>
        <p:spPr>
          <a:xfrm>
            <a:off x="5518151" y="1618244"/>
            <a:ext cx="914400" cy="914400"/>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400" b="1" dirty="0">
                <a:solidFill>
                  <a:srgbClr val="FF0000"/>
                </a:solidFill>
                <a:latin typeface="Century Gothic" panose="020B0502020202020204" pitchFamily="34" charset="0"/>
              </a:rPr>
              <a:t>3</a:t>
            </a:r>
          </a:p>
        </p:txBody>
      </p:sp>
      <p:sp>
        <p:nvSpPr>
          <p:cNvPr id="23" name="Rectangle: Rounded Corners 22">
            <a:extLst>
              <a:ext uri="{FF2B5EF4-FFF2-40B4-BE49-F238E27FC236}">
                <a16:creationId xmlns:a16="http://schemas.microsoft.com/office/drawing/2014/main" id="{236403B1-938A-49E4-B727-233335C89662}"/>
              </a:ext>
            </a:extLst>
          </p:cNvPr>
          <p:cNvSpPr/>
          <p:nvPr/>
        </p:nvSpPr>
        <p:spPr>
          <a:xfrm>
            <a:off x="7357771" y="3929810"/>
            <a:ext cx="914400" cy="914400"/>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400" b="1" dirty="0">
                <a:solidFill>
                  <a:srgbClr val="FF0000"/>
                </a:solidFill>
                <a:latin typeface="Century Gothic" panose="020B0502020202020204" pitchFamily="34" charset="0"/>
              </a:rPr>
              <a:t>5</a:t>
            </a:r>
          </a:p>
        </p:txBody>
      </p:sp>
      <p:sp>
        <p:nvSpPr>
          <p:cNvPr id="3" name="TextBox 2">
            <a:extLst>
              <a:ext uri="{FF2B5EF4-FFF2-40B4-BE49-F238E27FC236}">
                <a16:creationId xmlns:a16="http://schemas.microsoft.com/office/drawing/2014/main" id="{EDCC80C1-0607-477B-85A9-1208B89092DF}"/>
              </a:ext>
            </a:extLst>
          </p:cNvPr>
          <p:cNvSpPr txBox="1"/>
          <p:nvPr/>
        </p:nvSpPr>
        <p:spPr>
          <a:xfrm>
            <a:off x="1816477" y="1912288"/>
            <a:ext cx="678391" cy="400110"/>
          </a:xfrm>
          <a:prstGeom prst="rect">
            <a:avLst/>
          </a:prstGeom>
          <a:noFill/>
        </p:spPr>
        <p:txBody>
          <a:bodyPr wrap="none" rtlCol="0">
            <a:spAutoFit/>
          </a:bodyPr>
          <a:lstStyle/>
          <a:p>
            <a:r>
              <a:rPr lang="en-GB" sz="2000" b="1" dirty="0">
                <a:solidFill>
                  <a:srgbClr val="FF0000"/>
                </a:solidFill>
                <a:latin typeface="Century Gothic" panose="020B0502020202020204" pitchFamily="34" charset="0"/>
              </a:rPr>
              <a:t>and</a:t>
            </a:r>
          </a:p>
        </p:txBody>
      </p:sp>
      <p:sp>
        <p:nvSpPr>
          <p:cNvPr id="24" name="TextBox 23">
            <a:extLst>
              <a:ext uri="{FF2B5EF4-FFF2-40B4-BE49-F238E27FC236}">
                <a16:creationId xmlns:a16="http://schemas.microsoft.com/office/drawing/2014/main" id="{944BFA5A-7FF9-42BA-8C44-88BA5E7E7C3E}"/>
              </a:ext>
            </a:extLst>
          </p:cNvPr>
          <p:cNvSpPr txBox="1"/>
          <p:nvPr/>
        </p:nvSpPr>
        <p:spPr>
          <a:xfrm>
            <a:off x="1825683" y="4219091"/>
            <a:ext cx="678391" cy="400110"/>
          </a:xfrm>
          <a:prstGeom prst="rect">
            <a:avLst/>
          </a:prstGeom>
          <a:noFill/>
        </p:spPr>
        <p:txBody>
          <a:bodyPr wrap="none" rtlCol="0">
            <a:spAutoFit/>
          </a:bodyPr>
          <a:lstStyle/>
          <a:p>
            <a:r>
              <a:rPr lang="en-GB" sz="2000" b="1" dirty="0">
                <a:solidFill>
                  <a:srgbClr val="FF0000"/>
                </a:solidFill>
                <a:latin typeface="Century Gothic" panose="020B0502020202020204" pitchFamily="34" charset="0"/>
              </a:rPr>
              <a:t>and</a:t>
            </a:r>
          </a:p>
        </p:txBody>
      </p:sp>
      <p:sp>
        <p:nvSpPr>
          <p:cNvPr id="25" name="TextBox 24">
            <a:extLst>
              <a:ext uri="{FF2B5EF4-FFF2-40B4-BE49-F238E27FC236}">
                <a16:creationId xmlns:a16="http://schemas.microsoft.com/office/drawing/2014/main" id="{C7FA0D94-0EA1-45E7-A34E-C2EA00531FCB}"/>
              </a:ext>
            </a:extLst>
          </p:cNvPr>
          <p:cNvSpPr txBox="1"/>
          <p:nvPr/>
        </p:nvSpPr>
        <p:spPr>
          <a:xfrm>
            <a:off x="1816477" y="3069657"/>
            <a:ext cx="678391" cy="400110"/>
          </a:xfrm>
          <a:prstGeom prst="rect">
            <a:avLst/>
          </a:prstGeom>
          <a:noFill/>
        </p:spPr>
        <p:txBody>
          <a:bodyPr wrap="none" rtlCol="0">
            <a:spAutoFit/>
          </a:bodyPr>
          <a:lstStyle/>
          <a:p>
            <a:r>
              <a:rPr lang="en-GB" sz="2000" b="1" dirty="0">
                <a:solidFill>
                  <a:srgbClr val="FF0000"/>
                </a:solidFill>
                <a:latin typeface="Century Gothic" panose="020B0502020202020204" pitchFamily="34" charset="0"/>
              </a:rPr>
              <a:t>and</a:t>
            </a:r>
          </a:p>
        </p:txBody>
      </p:sp>
      <p:sp>
        <p:nvSpPr>
          <p:cNvPr id="26" name="TextBox 25">
            <a:extLst>
              <a:ext uri="{FF2B5EF4-FFF2-40B4-BE49-F238E27FC236}">
                <a16:creationId xmlns:a16="http://schemas.microsoft.com/office/drawing/2014/main" id="{B6146CFA-2D6B-4B5B-B9A8-4C583B529E58}"/>
              </a:ext>
            </a:extLst>
          </p:cNvPr>
          <p:cNvSpPr txBox="1"/>
          <p:nvPr/>
        </p:nvSpPr>
        <p:spPr>
          <a:xfrm>
            <a:off x="6538676" y="1881398"/>
            <a:ext cx="678391" cy="400110"/>
          </a:xfrm>
          <a:prstGeom prst="rect">
            <a:avLst/>
          </a:prstGeom>
          <a:noFill/>
        </p:spPr>
        <p:txBody>
          <a:bodyPr wrap="none" rtlCol="0">
            <a:spAutoFit/>
          </a:bodyPr>
          <a:lstStyle/>
          <a:p>
            <a:r>
              <a:rPr lang="en-GB" sz="2000" b="1" dirty="0">
                <a:solidFill>
                  <a:srgbClr val="FF0000"/>
                </a:solidFill>
                <a:latin typeface="Century Gothic" panose="020B0502020202020204" pitchFamily="34" charset="0"/>
              </a:rPr>
              <a:t>and</a:t>
            </a:r>
          </a:p>
        </p:txBody>
      </p:sp>
      <p:sp>
        <p:nvSpPr>
          <p:cNvPr id="27" name="TextBox 26">
            <a:extLst>
              <a:ext uri="{FF2B5EF4-FFF2-40B4-BE49-F238E27FC236}">
                <a16:creationId xmlns:a16="http://schemas.microsoft.com/office/drawing/2014/main" id="{9E249CF7-2569-4434-95C5-1C2BB57B910B}"/>
              </a:ext>
            </a:extLst>
          </p:cNvPr>
          <p:cNvSpPr txBox="1"/>
          <p:nvPr/>
        </p:nvSpPr>
        <p:spPr>
          <a:xfrm>
            <a:off x="6549142" y="4175804"/>
            <a:ext cx="678391" cy="400110"/>
          </a:xfrm>
          <a:prstGeom prst="rect">
            <a:avLst/>
          </a:prstGeom>
          <a:noFill/>
        </p:spPr>
        <p:txBody>
          <a:bodyPr wrap="none" rtlCol="0">
            <a:spAutoFit/>
          </a:bodyPr>
          <a:lstStyle/>
          <a:p>
            <a:r>
              <a:rPr lang="en-GB" sz="2000" b="1" dirty="0">
                <a:solidFill>
                  <a:srgbClr val="FF0000"/>
                </a:solidFill>
                <a:latin typeface="Century Gothic" panose="020B0502020202020204" pitchFamily="34" charset="0"/>
              </a:rPr>
              <a:t>and</a:t>
            </a:r>
          </a:p>
        </p:txBody>
      </p:sp>
      <p:sp>
        <p:nvSpPr>
          <p:cNvPr id="28" name="TextBox 27">
            <a:extLst>
              <a:ext uri="{FF2B5EF4-FFF2-40B4-BE49-F238E27FC236}">
                <a16:creationId xmlns:a16="http://schemas.microsoft.com/office/drawing/2014/main" id="{AF498637-BF0E-4FB8-A3C5-A6F610A659D9}"/>
              </a:ext>
            </a:extLst>
          </p:cNvPr>
          <p:cNvSpPr txBox="1"/>
          <p:nvPr/>
        </p:nvSpPr>
        <p:spPr>
          <a:xfrm>
            <a:off x="6542732" y="3027616"/>
            <a:ext cx="678391" cy="400110"/>
          </a:xfrm>
          <a:prstGeom prst="rect">
            <a:avLst/>
          </a:prstGeom>
          <a:noFill/>
        </p:spPr>
        <p:txBody>
          <a:bodyPr wrap="none" rtlCol="0">
            <a:spAutoFit/>
          </a:bodyPr>
          <a:lstStyle/>
          <a:p>
            <a:r>
              <a:rPr lang="en-GB" sz="2000" b="1" dirty="0">
                <a:solidFill>
                  <a:srgbClr val="FF0000"/>
                </a:solidFill>
                <a:latin typeface="Century Gothic" panose="020B0502020202020204" pitchFamily="34" charset="0"/>
              </a:rPr>
              <a:t>and</a:t>
            </a:r>
          </a:p>
        </p:txBody>
      </p:sp>
      <p:sp>
        <p:nvSpPr>
          <p:cNvPr id="11" name="Rectangle: Rounded Corners 10">
            <a:extLst>
              <a:ext uri="{FF2B5EF4-FFF2-40B4-BE49-F238E27FC236}">
                <a16:creationId xmlns:a16="http://schemas.microsoft.com/office/drawing/2014/main" id="{7995937D-CCAF-4E1D-B6AE-A64D86AFB5FD}"/>
              </a:ext>
            </a:extLst>
          </p:cNvPr>
          <p:cNvSpPr/>
          <p:nvPr/>
        </p:nvSpPr>
        <p:spPr>
          <a:xfrm>
            <a:off x="7357771" y="2770471"/>
            <a:ext cx="914400" cy="914400"/>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400" b="1" dirty="0">
                <a:solidFill>
                  <a:srgbClr val="FF0000"/>
                </a:solidFill>
                <a:latin typeface="Century Gothic" panose="020B0502020202020204" pitchFamily="34" charset="0"/>
              </a:rPr>
              <a:t>6</a:t>
            </a:r>
          </a:p>
        </p:txBody>
      </p:sp>
      <p:sp>
        <p:nvSpPr>
          <p:cNvPr id="14" name="Rectangle: Rounded Corners 13">
            <a:extLst>
              <a:ext uri="{FF2B5EF4-FFF2-40B4-BE49-F238E27FC236}">
                <a16:creationId xmlns:a16="http://schemas.microsoft.com/office/drawing/2014/main" id="{456ED7EE-4F37-42C6-B099-97673F88017E}"/>
              </a:ext>
            </a:extLst>
          </p:cNvPr>
          <p:cNvSpPr/>
          <p:nvPr/>
        </p:nvSpPr>
        <p:spPr>
          <a:xfrm>
            <a:off x="7357771" y="1613102"/>
            <a:ext cx="914400" cy="914400"/>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400" b="1" dirty="0">
                <a:solidFill>
                  <a:srgbClr val="FF0000"/>
                </a:solidFill>
                <a:latin typeface="Century Gothic" panose="020B0502020202020204" pitchFamily="34" charset="0"/>
              </a:rPr>
              <a:t>7</a:t>
            </a:r>
          </a:p>
        </p:txBody>
      </p:sp>
      <p:grpSp>
        <p:nvGrpSpPr>
          <p:cNvPr id="29" name="Group 28">
            <a:extLst>
              <a:ext uri="{FF2B5EF4-FFF2-40B4-BE49-F238E27FC236}">
                <a16:creationId xmlns:a16="http://schemas.microsoft.com/office/drawing/2014/main" id="{CC916167-6CF8-4D54-90AF-7527D149C922}"/>
              </a:ext>
            </a:extLst>
          </p:cNvPr>
          <p:cNvGrpSpPr/>
          <p:nvPr/>
        </p:nvGrpSpPr>
        <p:grpSpPr>
          <a:xfrm>
            <a:off x="71151" y="6454317"/>
            <a:ext cx="1252552" cy="403587"/>
            <a:chOff x="79697" y="6454317"/>
            <a:chExt cx="1252552" cy="403587"/>
          </a:xfrm>
        </p:grpSpPr>
        <p:sp>
          <p:nvSpPr>
            <p:cNvPr id="30" name="TextBox 8">
              <a:extLst>
                <a:ext uri="{FF2B5EF4-FFF2-40B4-BE49-F238E27FC236}">
                  <a16:creationId xmlns:a16="http://schemas.microsoft.com/office/drawing/2014/main" id="{78A5436B-077D-402A-B90A-C600B5C9C0F5}"/>
                </a:ext>
              </a:extLst>
            </p:cNvPr>
            <p:cNvSpPr txBox="1"/>
            <p:nvPr/>
          </p:nvSpPr>
          <p:spPr>
            <a:xfrm>
              <a:off x="79697" y="6688627"/>
              <a:ext cx="1252552"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2018</a:t>
              </a:r>
            </a:p>
          </p:txBody>
        </p:sp>
        <p:pic>
          <p:nvPicPr>
            <p:cNvPr id="31" name="Picture 30" descr="A close up of a sign&#10;&#10;Description generated with high confidence">
              <a:extLst>
                <a:ext uri="{FF2B5EF4-FFF2-40B4-BE49-F238E27FC236}">
                  <a16:creationId xmlns:a16="http://schemas.microsoft.com/office/drawing/2014/main" id="{91B365CB-2C36-4F42-ABA1-FF536BA221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3051281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number sentence does not match the counters in </a:t>
            </a:r>
          </a:p>
          <a:p>
            <a:pPr algn="ctr"/>
            <a:r>
              <a:rPr lang="en-GB" sz="2000" b="1" dirty="0">
                <a:solidFill>
                  <a:schemeClr val="tx1"/>
                </a:solidFill>
                <a:latin typeface="Century Gothic" panose="020B0502020202020204" pitchFamily="34" charset="0"/>
              </a:rPr>
              <a:t>these ten frames? </a:t>
            </a:r>
          </a:p>
          <a:p>
            <a:pPr algn="ctr"/>
            <a:endParaRPr lang="en-GB" sz="2000" u="sng" dirty="0">
              <a:solidFill>
                <a:schemeClr val="bg2">
                  <a:lumMod val="50000"/>
                </a:schemeClr>
              </a:solidFill>
              <a:latin typeface="SassoonCRInfantMedium" panose="02000603020000020003" pitchFamily="2" charset="0"/>
            </a:endParaRPr>
          </a:p>
        </p:txBody>
      </p:sp>
      <p:graphicFrame>
        <p:nvGraphicFramePr>
          <p:cNvPr id="7" name="Table 6">
            <a:extLst>
              <a:ext uri="{FF2B5EF4-FFF2-40B4-BE49-F238E27FC236}">
                <a16:creationId xmlns:a16="http://schemas.microsoft.com/office/drawing/2014/main" id="{E848B4E9-4956-4B56-9F86-01C71ECEAE6B}"/>
              </a:ext>
            </a:extLst>
          </p:cNvPr>
          <p:cNvGraphicFramePr>
            <a:graphicFrameLocks noGrp="1"/>
          </p:cNvGraphicFramePr>
          <p:nvPr>
            <p:extLst>
              <p:ext uri="{D42A27DB-BD31-4B8C-83A1-F6EECF244321}">
                <p14:modId xmlns:p14="http://schemas.microsoft.com/office/powerpoint/2010/main" val="1970703677"/>
              </p:ext>
            </p:extLst>
          </p:nvPr>
        </p:nvGraphicFramePr>
        <p:xfrm>
          <a:off x="3179596" y="1842627"/>
          <a:ext cx="2784808" cy="2437685"/>
        </p:xfrm>
        <a:graphic>
          <a:graphicData uri="http://schemas.openxmlformats.org/drawingml/2006/table">
            <a:tbl>
              <a:tblPr firstRow="1" bandRow="1">
                <a:tableStyleId>{5940675A-B579-460E-94D1-54222C63F5DA}</a:tableStyleId>
              </a:tblPr>
              <a:tblGrid>
                <a:gridCol w="2784808">
                  <a:extLst>
                    <a:ext uri="{9D8B030D-6E8A-4147-A177-3AD203B41FA5}">
                      <a16:colId xmlns:a16="http://schemas.microsoft.com/office/drawing/2014/main" val="2995022159"/>
                    </a:ext>
                  </a:extLst>
                </a:gridCol>
              </a:tblGrid>
              <a:tr h="534287">
                <a:tc>
                  <a:txBody>
                    <a:bodyPr/>
                    <a:lstStyle/>
                    <a:p>
                      <a:pPr algn="ctr"/>
                      <a:r>
                        <a:rPr lang="en-GB" sz="3200" b="1" kern="1200" dirty="0">
                          <a:solidFill>
                            <a:schemeClr val="tx1"/>
                          </a:solidFill>
                          <a:effectLst/>
                          <a:latin typeface="Century Gothic" panose="020B0502020202020204" pitchFamily="34" charset="0"/>
                          <a:ea typeface="+mn-ea"/>
                          <a:cs typeface="+mn-cs"/>
                        </a:rPr>
                        <a:t>15 + 5 = 20</a:t>
                      </a:r>
                      <a:endParaRPr lang="en-GB" sz="1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15064573"/>
                  </a:ext>
                </a:extLst>
              </a:tr>
              <a:tr h="100179">
                <a:tc>
                  <a:txBody>
                    <a:bodyPr/>
                    <a:lstStyle/>
                    <a:p>
                      <a:pPr algn="ctr"/>
                      <a:endParaRPr lang="en-GB" sz="100" b="1" dirty="0">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9155662"/>
                  </a:ext>
                </a:extLst>
              </a:tr>
              <a:tr h="534287">
                <a:tc>
                  <a:txBody>
                    <a:bodyPr/>
                    <a:lstStyle/>
                    <a:p>
                      <a:pPr algn="ctr"/>
                      <a:r>
                        <a:rPr lang="en-GB" sz="3200" b="1" kern="1200" dirty="0">
                          <a:solidFill>
                            <a:schemeClr val="tx1"/>
                          </a:solidFill>
                          <a:effectLst/>
                          <a:latin typeface="Century Gothic" panose="020B0502020202020204" pitchFamily="34" charset="0"/>
                          <a:ea typeface="+mn-ea"/>
                          <a:cs typeface="+mn-cs"/>
                        </a:rPr>
                        <a:t>5 + 15 = 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64395024"/>
                  </a:ext>
                </a:extLst>
              </a:tr>
              <a:tr h="100179">
                <a:tc>
                  <a:txBody>
                    <a:bodyPr/>
                    <a:lstStyle/>
                    <a:p>
                      <a:pPr algn="ctr"/>
                      <a:endParaRPr lang="en-GB" sz="100" b="1" dirty="0">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3672640"/>
                  </a:ext>
                </a:extLst>
              </a:tr>
              <a:tr h="534287">
                <a:tc>
                  <a:txBody>
                    <a:bodyPr/>
                    <a:lstStyle/>
                    <a:p>
                      <a:pPr algn="ctr"/>
                      <a:r>
                        <a:rPr lang="en-GB" sz="3200" b="1" kern="1200" dirty="0">
                          <a:solidFill>
                            <a:schemeClr val="tx1"/>
                          </a:solidFill>
                          <a:effectLst/>
                          <a:latin typeface="Century Gothic" panose="020B0502020202020204" pitchFamily="34" charset="0"/>
                          <a:ea typeface="+mn-ea"/>
                          <a:cs typeface="+mn-cs"/>
                        </a:rPr>
                        <a:t>20 – 5 = 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9684444"/>
                  </a:ext>
                </a:extLst>
              </a:tr>
              <a:tr h="100179">
                <a:tc>
                  <a:txBody>
                    <a:bodyPr/>
                    <a:lstStyle/>
                    <a:p>
                      <a:pPr algn="ctr"/>
                      <a:endParaRPr lang="en-GB" sz="100" b="1" dirty="0">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207206"/>
                  </a:ext>
                </a:extLst>
              </a:tr>
              <a:tr h="53428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3200" b="1" kern="1200" dirty="0">
                          <a:solidFill>
                            <a:schemeClr val="tx1"/>
                          </a:solidFill>
                          <a:effectLst/>
                          <a:latin typeface="Century Gothic" panose="020B0502020202020204" pitchFamily="34" charset="0"/>
                          <a:ea typeface="+mn-ea"/>
                          <a:cs typeface="+mn-cs"/>
                        </a:rPr>
                        <a:t>15 – 20 = 5</a:t>
                      </a:r>
                      <a:endParaRPr kumimoji="0" lang="en-GB"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26005771"/>
                  </a:ext>
                </a:extLst>
              </a:tr>
            </a:tbl>
          </a:graphicData>
        </a:graphic>
      </p:graphicFrame>
      <p:graphicFrame>
        <p:nvGraphicFramePr>
          <p:cNvPr id="9" name="Table 8">
            <a:extLst>
              <a:ext uri="{FF2B5EF4-FFF2-40B4-BE49-F238E27FC236}">
                <a16:creationId xmlns:a16="http://schemas.microsoft.com/office/drawing/2014/main" id="{F7756BF5-C9AC-474D-AF73-7443B4E6345E}"/>
              </a:ext>
            </a:extLst>
          </p:cNvPr>
          <p:cNvGraphicFramePr>
            <a:graphicFrameLocks noGrp="1"/>
          </p:cNvGraphicFramePr>
          <p:nvPr>
            <p:extLst>
              <p:ext uri="{D42A27DB-BD31-4B8C-83A1-F6EECF244321}">
                <p14:modId xmlns:p14="http://schemas.microsoft.com/office/powerpoint/2010/main" val="1280833462"/>
              </p:ext>
            </p:extLst>
          </p:nvPr>
        </p:nvGraphicFramePr>
        <p:xfrm>
          <a:off x="648000" y="4576190"/>
          <a:ext cx="3600000" cy="144000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297047008"/>
                    </a:ext>
                  </a:extLst>
                </a:gridCol>
                <a:gridCol w="720000">
                  <a:extLst>
                    <a:ext uri="{9D8B030D-6E8A-4147-A177-3AD203B41FA5}">
                      <a16:colId xmlns:a16="http://schemas.microsoft.com/office/drawing/2014/main" val="1239594746"/>
                    </a:ext>
                  </a:extLst>
                </a:gridCol>
                <a:gridCol w="720000">
                  <a:extLst>
                    <a:ext uri="{9D8B030D-6E8A-4147-A177-3AD203B41FA5}">
                      <a16:colId xmlns:a16="http://schemas.microsoft.com/office/drawing/2014/main" val="2726095122"/>
                    </a:ext>
                  </a:extLst>
                </a:gridCol>
                <a:gridCol w="720000">
                  <a:extLst>
                    <a:ext uri="{9D8B030D-6E8A-4147-A177-3AD203B41FA5}">
                      <a16:colId xmlns:a16="http://schemas.microsoft.com/office/drawing/2014/main" val="4128165998"/>
                    </a:ext>
                  </a:extLst>
                </a:gridCol>
                <a:gridCol w="720000">
                  <a:extLst>
                    <a:ext uri="{9D8B030D-6E8A-4147-A177-3AD203B41FA5}">
                      <a16:colId xmlns:a16="http://schemas.microsoft.com/office/drawing/2014/main" val="3974952599"/>
                    </a:ext>
                  </a:extLst>
                </a:gridCol>
              </a:tblGrid>
              <a:tr h="720000">
                <a:tc>
                  <a:txBody>
                    <a:bodyPr/>
                    <a:lstStyle/>
                    <a:p>
                      <a:pPr algn="ctr"/>
                      <a:endParaRPr lang="en-GB" sz="4400" dirty="0">
                        <a:solidFill>
                          <a:srgbClr val="FFFF00"/>
                        </a:solidFill>
                      </a:endParaRPr>
                    </a:p>
                  </a:txBody>
                  <a:tcPr marL="0" marR="0" marT="0" marB="0"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4400" dirty="0">
                        <a:solidFill>
                          <a:srgbClr val="FFFF00"/>
                        </a:solidFill>
                      </a:endParaRPr>
                    </a:p>
                  </a:txBody>
                  <a:tcPr marL="0" marR="0" marT="0" marB="0"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4400" dirty="0">
                        <a:solidFill>
                          <a:srgbClr val="FFFF00"/>
                        </a:solidFill>
                      </a:endParaRPr>
                    </a:p>
                  </a:txBody>
                  <a:tcPr marL="0" marR="0" marT="0" marB="0"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4400" dirty="0">
                        <a:solidFill>
                          <a:srgbClr val="FFFF00"/>
                        </a:solidFill>
                      </a:endParaRPr>
                    </a:p>
                  </a:txBody>
                  <a:tcPr marL="0" marR="0" marT="0" marB="0"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4400" dirty="0">
                        <a:solidFill>
                          <a:srgbClr val="FFFF00"/>
                        </a:solidFill>
                      </a:endParaRPr>
                    </a:p>
                  </a:txBody>
                  <a:tcPr marL="0" marR="0" marT="0" marB="0" anchor="ctr">
                    <a:solidFill>
                      <a:schemeClr val="bg1"/>
                    </a:solidFill>
                  </a:tcPr>
                </a:tc>
                <a:extLst>
                  <a:ext uri="{0D108BD9-81ED-4DB2-BD59-A6C34878D82A}">
                    <a16:rowId xmlns:a16="http://schemas.microsoft.com/office/drawing/2014/main" val="2382808757"/>
                  </a:ext>
                </a:extLst>
              </a:tr>
              <a:tr h="720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4400" dirty="0">
                        <a:solidFill>
                          <a:srgbClr val="00B0F0"/>
                        </a:solidFill>
                      </a:endParaRPr>
                    </a:p>
                  </a:txBody>
                  <a:tcPr marL="0" marR="0" marT="0" marB="0"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4400" dirty="0">
                        <a:solidFill>
                          <a:srgbClr val="00B0F0"/>
                        </a:solidFill>
                      </a:endParaRPr>
                    </a:p>
                  </a:txBody>
                  <a:tcPr marL="0" marR="0" marT="0" marB="0"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4400" dirty="0">
                        <a:solidFill>
                          <a:srgbClr val="00B0F0"/>
                        </a:solidFill>
                      </a:endParaRPr>
                    </a:p>
                  </a:txBody>
                  <a:tcPr marL="0" marR="0" marT="0" marB="0"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4400" dirty="0">
                        <a:solidFill>
                          <a:srgbClr val="00B0F0"/>
                        </a:solidFill>
                        <a:sym typeface="Wingdings" panose="05000000000000000000" pitchFamily="2" charset="2"/>
                      </a:endParaRPr>
                    </a:p>
                  </a:txBody>
                  <a:tcPr marL="0" marR="0" marT="0" marB="0"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4400" dirty="0">
                        <a:solidFill>
                          <a:srgbClr val="00B0F0"/>
                        </a:solidFill>
                      </a:endParaRPr>
                    </a:p>
                  </a:txBody>
                  <a:tcPr marL="0" marR="0" marT="0" marB="0" anchor="ctr">
                    <a:solidFill>
                      <a:schemeClr val="bg1"/>
                    </a:solidFill>
                  </a:tcPr>
                </a:tc>
                <a:extLst>
                  <a:ext uri="{0D108BD9-81ED-4DB2-BD59-A6C34878D82A}">
                    <a16:rowId xmlns:a16="http://schemas.microsoft.com/office/drawing/2014/main" val="462472637"/>
                  </a:ext>
                </a:extLst>
              </a:tr>
            </a:tbl>
          </a:graphicData>
        </a:graphic>
      </p:graphicFrame>
      <p:graphicFrame>
        <p:nvGraphicFramePr>
          <p:cNvPr id="10" name="Table 9">
            <a:extLst>
              <a:ext uri="{FF2B5EF4-FFF2-40B4-BE49-F238E27FC236}">
                <a16:creationId xmlns:a16="http://schemas.microsoft.com/office/drawing/2014/main" id="{5F9EB88C-A791-43E9-9ADA-8C013C4A88F2}"/>
              </a:ext>
            </a:extLst>
          </p:cNvPr>
          <p:cNvGraphicFramePr>
            <a:graphicFrameLocks noGrp="1"/>
          </p:cNvGraphicFramePr>
          <p:nvPr>
            <p:extLst>
              <p:ext uri="{D42A27DB-BD31-4B8C-83A1-F6EECF244321}">
                <p14:modId xmlns:p14="http://schemas.microsoft.com/office/powerpoint/2010/main" val="1296659823"/>
              </p:ext>
            </p:extLst>
          </p:nvPr>
        </p:nvGraphicFramePr>
        <p:xfrm>
          <a:off x="4896000" y="4576190"/>
          <a:ext cx="3600000" cy="144000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297047008"/>
                    </a:ext>
                  </a:extLst>
                </a:gridCol>
                <a:gridCol w="720000">
                  <a:extLst>
                    <a:ext uri="{9D8B030D-6E8A-4147-A177-3AD203B41FA5}">
                      <a16:colId xmlns:a16="http://schemas.microsoft.com/office/drawing/2014/main" val="1239594746"/>
                    </a:ext>
                  </a:extLst>
                </a:gridCol>
                <a:gridCol w="720000">
                  <a:extLst>
                    <a:ext uri="{9D8B030D-6E8A-4147-A177-3AD203B41FA5}">
                      <a16:colId xmlns:a16="http://schemas.microsoft.com/office/drawing/2014/main" val="2726095122"/>
                    </a:ext>
                  </a:extLst>
                </a:gridCol>
                <a:gridCol w="720000">
                  <a:extLst>
                    <a:ext uri="{9D8B030D-6E8A-4147-A177-3AD203B41FA5}">
                      <a16:colId xmlns:a16="http://schemas.microsoft.com/office/drawing/2014/main" val="4128165998"/>
                    </a:ext>
                  </a:extLst>
                </a:gridCol>
                <a:gridCol w="720000">
                  <a:extLst>
                    <a:ext uri="{9D8B030D-6E8A-4147-A177-3AD203B41FA5}">
                      <a16:colId xmlns:a16="http://schemas.microsoft.com/office/drawing/2014/main" val="3974952599"/>
                    </a:ext>
                  </a:extLst>
                </a:gridCol>
              </a:tblGrid>
              <a:tr h="720000">
                <a:tc>
                  <a:txBody>
                    <a:bodyPr/>
                    <a:lstStyle/>
                    <a:p>
                      <a:pPr algn="ctr"/>
                      <a:endParaRPr lang="en-GB" sz="4400" dirty="0">
                        <a:solidFill>
                          <a:srgbClr val="00B0F0"/>
                        </a:solidFill>
                      </a:endParaRPr>
                    </a:p>
                  </a:txBody>
                  <a:tcPr marL="0" marR="0" marT="0" marB="0"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4400" dirty="0">
                        <a:solidFill>
                          <a:srgbClr val="00B0F0"/>
                        </a:solidFill>
                      </a:endParaRPr>
                    </a:p>
                  </a:txBody>
                  <a:tcPr marL="0" marR="0" marT="0" marB="0"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4400" dirty="0">
                        <a:solidFill>
                          <a:srgbClr val="00B0F0"/>
                        </a:solidFill>
                      </a:endParaRPr>
                    </a:p>
                  </a:txBody>
                  <a:tcPr marL="0" marR="0" marT="0" marB="0"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4400" dirty="0">
                        <a:solidFill>
                          <a:srgbClr val="00B0F0"/>
                        </a:solidFill>
                      </a:endParaRPr>
                    </a:p>
                  </a:txBody>
                  <a:tcPr marL="0" marR="0" marT="0" marB="0"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4400" dirty="0">
                        <a:solidFill>
                          <a:srgbClr val="00B0F0"/>
                        </a:solidFill>
                      </a:endParaRPr>
                    </a:p>
                  </a:txBody>
                  <a:tcPr marL="0" marR="0" marT="0" marB="0" anchor="ctr">
                    <a:solidFill>
                      <a:schemeClr val="bg1"/>
                    </a:solidFill>
                  </a:tcPr>
                </a:tc>
                <a:extLst>
                  <a:ext uri="{0D108BD9-81ED-4DB2-BD59-A6C34878D82A}">
                    <a16:rowId xmlns:a16="http://schemas.microsoft.com/office/drawing/2014/main" val="2382808757"/>
                  </a:ext>
                </a:extLst>
              </a:tr>
              <a:tr h="720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4400" dirty="0">
                        <a:solidFill>
                          <a:srgbClr val="00B0F0"/>
                        </a:solidFill>
                      </a:endParaRPr>
                    </a:p>
                  </a:txBody>
                  <a:tcPr marL="0" marR="0" marT="0" marB="0"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4400" dirty="0">
                        <a:solidFill>
                          <a:srgbClr val="00B0F0"/>
                        </a:solidFill>
                      </a:endParaRPr>
                    </a:p>
                  </a:txBody>
                  <a:tcPr marL="0" marR="0" marT="0" marB="0"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4400" dirty="0">
                        <a:solidFill>
                          <a:srgbClr val="00B0F0"/>
                        </a:solidFill>
                      </a:endParaRPr>
                    </a:p>
                  </a:txBody>
                  <a:tcPr marL="0" marR="0" marT="0" marB="0"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4400" dirty="0">
                        <a:solidFill>
                          <a:srgbClr val="00B0F0"/>
                        </a:solidFill>
                        <a:sym typeface="Wingdings" panose="05000000000000000000" pitchFamily="2" charset="2"/>
                      </a:endParaRPr>
                    </a:p>
                  </a:txBody>
                  <a:tcPr marL="0" marR="0" marT="0" marB="0"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4400" dirty="0">
                        <a:solidFill>
                          <a:srgbClr val="00B0F0"/>
                        </a:solidFill>
                      </a:endParaRPr>
                    </a:p>
                  </a:txBody>
                  <a:tcPr marL="0" marR="0" marT="0" marB="0" anchor="ctr">
                    <a:solidFill>
                      <a:schemeClr val="bg1"/>
                    </a:solidFill>
                  </a:tcPr>
                </a:tc>
                <a:extLst>
                  <a:ext uri="{0D108BD9-81ED-4DB2-BD59-A6C34878D82A}">
                    <a16:rowId xmlns:a16="http://schemas.microsoft.com/office/drawing/2014/main" val="462472637"/>
                  </a:ext>
                </a:extLst>
              </a:tr>
            </a:tbl>
          </a:graphicData>
        </a:graphic>
      </p:graphicFrame>
      <p:grpSp>
        <p:nvGrpSpPr>
          <p:cNvPr id="4" name="Group 3">
            <a:extLst>
              <a:ext uri="{FF2B5EF4-FFF2-40B4-BE49-F238E27FC236}">
                <a16:creationId xmlns:a16="http://schemas.microsoft.com/office/drawing/2014/main" id="{26355E69-04D3-4502-B463-8CC8F9E0BCD3}"/>
              </a:ext>
            </a:extLst>
          </p:cNvPr>
          <p:cNvGrpSpPr/>
          <p:nvPr/>
        </p:nvGrpSpPr>
        <p:grpSpPr>
          <a:xfrm>
            <a:off x="698138" y="4631137"/>
            <a:ext cx="3496440" cy="1332399"/>
            <a:chOff x="698138" y="4631137"/>
            <a:chExt cx="3496440" cy="1332399"/>
          </a:xfrm>
        </p:grpSpPr>
        <p:sp>
          <p:nvSpPr>
            <p:cNvPr id="2" name="Oval 1">
              <a:extLst>
                <a:ext uri="{FF2B5EF4-FFF2-40B4-BE49-F238E27FC236}">
                  <a16:creationId xmlns:a16="http://schemas.microsoft.com/office/drawing/2014/main" id="{95555D79-A25C-48BF-96C9-3862CC07872E}"/>
                </a:ext>
              </a:extLst>
            </p:cNvPr>
            <p:cNvSpPr/>
            <p:nvPr/>
          </p:nvSpPr>
          <p:spPr>
            <a:xfrm>
              <a:off x="698138" y="4631137"/>
              <a:ext cx="624548" cy="624548"/>
            </a:xfrm>
            <a:prstGeom prst="ellipse">
              <a:avLst/>
            </a:prstGeom>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97917C45-E542-42C1-8A0B-8C3F8CB68792}"/>
                </a:ext>
              </a:extLst>
            </p:cNvPr>
            <p:cNvSpPr/>
            <p:nvPr/>
          </p:nvSpPr>
          <p:spPr>
            <a:xfrm>
              <a:off x="2134084" y="5338988"/>
              <a:ext cx="624548" cy="624548"/>
            </a:xfrm>
            <a:prstGeom prst="ellipse">
              <a:avLst/>
            </a:prstGeom>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97589226-20CB-424F-B5CB-0B7322B5C813}"/>
                </a:ext>
              </a:extLst>
            </p:cNvPr>
            <p:cNvSpPr/>
            <p:nvPr/>
          </p:nvSpPr>
          <p:spPr>
            <a:xfrm>
              <a:off x="3570030" y="4631137"/>
              <a:ext cx="624548" cy="624548"/>
            </a:xfrm>
            <a:prstGeom prst="ellipse">
              <a:avLst/>
            </a:prstGeom>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F6BA7563-D73B-4841-BE93-BF34A0E7000B}"/>
                </a:ext>
              </a:extLst>
            </p:cNvPr>
            <p:cNvSpPr/>
            <p:nvPr/>
          </p:nvSpPr>
          <p:spPr>
            <a:xfrm>
              <a:off x="1416111" y="4631137"/>
              <a:ext cx="624548" cy="62454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24129DE5-58B4-4E0E-BB09-C19A0993CCC6}"/>
                </a:ext>
              </a:extLst>
            </p:cNvPr>
            <p:cNvSpPr/>
            <p:nvPr/>
          </p:nvSpPr>
          <p:spPr>
            <a:xfrm>
              <a:off x="2852057" y="5338988"/>
              <a:ext cx="624548" cy="62454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DB6CB72B-94D8-4234-9688-5706DF5E7748}"/>
                </a:ext>
              </a:extLst>
            </p:cNvPr>
            <p:cNvSpPr/>
            <p:nvPr/>
          </p:nvSpPr>
          <p:spPr>
            <a:xfrm>
              <a:off x="2134084" y="4631137"/>
              <a:ext cx="624548" cy="62454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74FDE7A6-A945-485F-B01A-25D1E1ED86BA}"/>
                </a:ext>
              </a:extLst>
            </p:cNvPr>
            <p:cNvSpPr/>
            <p:nvPr/>
          </p:nvSpPr>
          <p:spPr>
            <a:xfrm>
              <a:off x="2852057" y="4631137"/>
              <a:ext cx="624548" cy="62454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806CA546-D035-47E2-A5E5-308710097923}"/>
                </a:ext>
              </a:extLst>
            </p:cNvPr>
            <p:cNvSpPr/>
            <p:nvPr/>
          </p:nvSpPr>
          <p:spPr>
            <a:xfrm>
              <a:off x="698138" y="5338988"/>
              <a:ext cx="624548" cy="62454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077429B8-2AC5-4F30-BB87-CBE1250E1019}"/>
                </a:ext>
              </a:extLst>
            </p:cNvPr>
            <p:cNvSpPr/>
            <p:nvPr/>
          </p:nvSpPr>
          <p:spPr>
            <a:xfrm>
              <a:off x="1416111" y="5338988"/>
              <a:ext cx="624548" cy="62454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8363D3F7-9081-4249-8208-EB4640DCC00E}"/>
                </a:ext>
              </a:extLst>
            </p:cNvPr>
            <p:cNvSpPr/>
            <p:nvPr/>
          </p:nvSpPr>
          <p:spPr>
            <a:xfrm>
              <a:off x="3570030" y="5338988"/>
              <a:ext cx="624548" cy="62454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 name="Group 2">
            <a:extLst>
              <a:ext uri="{FF2B5EF4-FFF2-40B4-BE49-F238E27FC236}">
                <a16:creationId xmlns:a16="http://schemas.microsoft.com/office/drawing/2014/main" id="{1280D1DA-B083-4E42-B6D7-98287A236E1D}"/>
              </a:ext>
            </a:extLst>
          </p:cNvPr>
          <p:cNvGrpSpPr/>
          <p:nvPr/>
        </p:nvGrpSpPr>
        <p:grpSpPr>
          <a:xfrm>
            <a:off x="4954366" y="4631137"/>
            <a:ext cx="3498008" cy="1332399"/>
            <a:chOff x="4954366" y="4631137"/>
            <a:chExt cx="3498008" cy="1332399"/>
          </a:xfrm>
        </p:grpSpPr>
        <p:sp>
          <p:nvSpPr>
            <p:cNvPr id="11" name="Oval 10">
              <a:extLst>
                <a:ext uri="{FF2B5EF4-FFF2-40B4-BE49-F238E27FC236}">
                  <a16:creationId xmlns:a16="http://schemas.microsoft.com/office/drawing/2014/main" id="{03536424-397E-49B8-8E66-022F43B19039}"/>
                </a:ext>
              </a:extLst>
            </p:cNvPr>
            <p:cNvSpPr/>
            <p:nvPr/>
          </p:nvSpPr>
          <p:spPr>
            <a:xfrm>
              <a:off x="6391096" y="4631137"/>
              <a:ext cx="624548" cy="624548"/>
            </a:xfrm>
            <a:prstGeom prst="ellipse">
              <a:avLst/>
            </a:prstGeom>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D2DA3481-03DB-4E26-88D8-6DF1AF7BF5A3}"/>
                </a:ext>
              </a:extLst>
            </p:cNvPr>
            <p:cNvSpPr/>
            <p:nvPr/>
          </p:nvSpPr>
          <p:spPr>
            <a:xfrm>
              <a:off x="7827826" y="5338988"/>
              <a:ext cx="624548" cy="624548"/>
            </a:xfrm>
            <a:prstGeom prst="ellipse">
              <a:avLst/>
            </a:prstGeom>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A51520A6-B034-4C69-86F0-768E173E6A21}"/>
                </a:ext>
              </a:extLst>
            </p:cNvPr>
            <p:cNvSpPr/>
            <p:nvPr/>
          </p:nvSpPr>
          <p:spPr>
            <a:xfrm>
              <a:off x="7109461" y="4631137"/>
              <a:ext cx="624548" cy="62454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7EAFED2B-E659-43A6-B049-080B869000DA}"/>
                </a:ext>
              </a:extLst>
            </p:cNvPr>
            <p:cNvSpPr/>
            <p:nvPr/>
          </p:nvSpPr>
          <p:spPr>
            <a:xfrm>
              <a:off x="4954366" y="5338988"/>
              <a:ext cx="624548" cy="62454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F10845A4-FAB7-47AC-AE2B-FEF478D6265D}"/>
                </a:ext>
              </a:extLst>
            </p:cNvPr>
            <p:cNvSpPr/>
            <p:nvPr/>
          </p:nvSpPr>
          <p:spPr>
            <a:xfrm>
              <a:off x="5672731" y="5338988"/>
              <a:ext cx="624548" cy="62454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0C4ED2D9-4A18-40F9-A9F4-0999536FD019}"/>
                </a:ext>
              </a:extLst>
            </p:cNvPr>
            <p:cNvSpPr/>
            <p:nvPr/>
          </p:nvSpPr>
          <p:spPr>
            <a:xfrm>
              <a:off x="6391096" y="5338988"/>
              <a:ext cx="624548" cy="62454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319D2D76-4872-4518-8783-C2536186739A}"/>
                </a:ext>
              </a:extLst>
            </p:cNvPr>
            <p:cNvSpPr/>
            <p:nvPr/>
          </p:nvSpPr>
          <p:spPr>
            <a:xfrm>
              <a:off x="7109461" y="5338988"/>
              <a:ext cx="624548" cy="62454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4D200DBB-1B1B-4BB0-93FC-2D6483011974}"/>
                </a:ext>
              </a:extLst>
            </p:cNvPr>
            <p:cNvSpPr/>
            <p:nvPr/>
          </p:nvSpPr>
          <p:spPr>
            <a:xfrm>
              <a:off x="4954366" y="4631137"/>
              <a:ext cx="624548" cy="62454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9AF6AC55-99E6-46BF-8CC2-C63504C6BDE9}"/>
                </a:ext>
              </a:extLst>
            </p:cNvPr>
            <p:cNvSpPr/>
            <p:nvPr/>
          </p:nvSpPr>
          <p:spPr>
            <a:xfrm>
              <a:off x="5672731" y="4631137"/>
              <a:ext cx="624548" cy="62454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77F5108C-5757-474E-82ED-1278174AE95A}"/>
                </a:ext>
              </a:extLst>
            </p:cNvPr>
            <p:cNvSpPr/>
            <p:nvPr/>
          </p:nvSpPr>
          <p:spPr>
            <a:xfrm>
              <a:off x="7827826" y="4631137"/>
              <a:ext cx="624548" cy="62454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4" name="Group 33">
            <a:extLst>
              <a:ext uri="{FF2B5EF4-FFF2-40B4-BE49-F238E27FC236}">
                <a16:creationId xmlns:a16="http://schemas.microsoft.com/office/drawing/2014/main" id="{7769F951-5422-4A94-8A0C-1B03D7F780F0}"/>
              </a:ext>
            </a:extLst>
          </p:cNvPr>
          <p:cNvGrpSpPr/>
          <p:nvPr/>
        </p:nvGrpSpPr>
        <p:grpSpPr>
          <a:xfrm>
            <a:off x="71151" y="6454317"/>
            <a:ext cx="1252552" cy="403587"/>
            <a:chOff x="79697" y="6454317"/>
            <a:chExt cx="1252552" cy="403587"/>
          </a:xfrm>
        </p:grpSpPr>
        <p:sp>
          <p:nvSpPr>
            <p:cNvPr id="35" name="TextBox 8">
              <a:extLst>
                <a:ext uri="{FF2B5EF4-FFF2-40B4-BE49-F238E27FC236}">
                  <a16:creationId xmlns:a16="http://schemas.microsoft.com/office/drawing/2014/main" id="{921E4A45-FA3B-44FA-87F5-03974169C51A}"/>
                </a:ext>
              </a:extLst>
            </p:cNvPr>
            <p:cNvSpPr txBox="1"/>
            <p:nvPr/>
          </p:nvSpPr>
          <p:spPr>
            <a:xfrm>
              <a:off x="79697" y="6688627"/>
              <a:ext cx="1252552"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2018</a:t>
              </a:r>
            </a:p>
          </p:txBody>
        </p:sp>
        <p:pic>
          <p:nvPicPr>
            <p:cNvPr id="36" name="Picture 35" descr="A close up of a sign&#10;&#10;Description generated with high confidence">
              <a:extLst>
                <a:ext uri="{FF2B5EF4-FFF2-40B4-BE49-F238E27FC236}">
                  <a16:creationId xmlns:a16="http://schemas.microsoft.com/office/drawing/2014/main" id="{F106AB40-6845-4C8A-AD4D-ABDD8B9A4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3691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number sentence does not match the counters in </a:t>
            </a:r>
          </a:p>
          <a:p>
            <a:pPr algn="ctr"/>
            <a:r>
              <a:rPr lang="en-GB" sz="2000" b="1" dirty="0">
                <a:solidFill>
                  <a:schemeClr val="tx1"/>
                </a:solidFill>
                <a:latin typeface="Century Gothic" panose="020B0502020202020204" pitchFamily="34" charset="0"/>
              </a:rPr>
              <a:t>these ten frames? </a:t>
            </a:r>
          </a:p>
          <a:p>
            <a:pPr algn="ctr"/>
            <a:endParaRPr lang="en-GB" sz="2000" u="sng" dirty="0">
              <a:solidFill>
                <a:schemeClr val="bg2">
                  <a:lumMod val="50000"/>
                </a:schemeClr>
              </a:solidFill>
              <a:latin typeface="SassoonCRInfantMedium" panose="02000603020000020003" pitchFamily="2" charset="0"/>
            </a:endParaRPr>
          </a:p>
        </p:txBody>
      </p:sp>
      <p:graphicFrame>
        <p:nvGraphicFramePr>
          <p:cNvPr id="7" name="Table 6">
            <a:extLst>
              <a:ext uri="{FF2B5EF4-FFF2-40B4-BE49-F238E27FC236}">
                <a16:creationId xmlns:a16="http://schemas.microsoft.com/office/drawing/2014/main" id="{E848B4E9-4956-4B56-9F86-01C71ECEAE6B}"/>
              </a:ext>
            </a:extLst>
          </p:cNvPr>
          <p:cNvGraphicFramePr>
            <a:graphicFrameLocks noGrp="1"/>
          </p:cNvGraphicFramePr>
          <p:nvPr>
            <p:extLst>
              <p:ext uri="{D42A27DB-BD31-4B8C-83A1-F6EECF244321}">
                <p14:modId xmlns:p14="http://schemas.microsoft.com/office/powerpoint/2010/main" val="1828655741"/>
              </p:ext>
            </p:extLst>
          </p:nvPr>
        </p:nvGraphicFramePr>
        <p:xfrm>
          <a:off x="3179596" y="1842627"/>
          <a:ext cx="2784808" cy="2437685"/>
        </p:xfrm>
        <a:graphic>
          <a:graphicData uri="http://schemas.openxmlformats.org/drawingml/2006/table">
            <a:tbl>
              <a:tblPr firstRow="1" bandRow="1">
                <a:tableStyleId>{5940675A-B579-460E-94D1-54222C63F5DA}</a:tableStyleId>
              </a:tblPr>
              <a:tblGrid>
                <a:gridCol w="2784808">
                  <a:extLst>
                    <a:ext uri="{9D8B030D-6E8A-4147-A177-3AD203B41FA5}">
                      <a16:colId xmlns:a16="http://schemas.microsoft.com/office/drawing/2014/main" val="2995022159"/>
                    </a:ext>
                  </a:extLst>
                </a:gridCol>
              </a:tblGrid>
              <a:tr h="534287">
                <a:tc>
                  <a:txBody>
                    <a:bodyPr/>
                    <a:lstStyle/>
                    <a:p>
                      <a:pPr algn="ctr"/>
                      <a:r>
                        <a:rPr lang="en-GB" sz="3200" b="1" kern="1200" dirty="0">
                          <a:solidFill>
                            <a:schemeClr val="bg1">
                              <a:lumMod val="65000"/>
                            </a:schemeClr>
                          </a:solidFill>
                          <a:effectLst/>
                          <a:latin typeface="Century Gothic" panose="020B0502020202020204" pitchFamily="34" charset="0"/>
                          <a:ea typeface="+mn-ea"/>
                          <a:cs typeface="+mn-cs"/>
                        </a:rPr>
                        <a:t>15 + 5 = 20</a:t>
                      </a:r>
                      <a:endParaRPr lang="en-GB" sz="100" b="1" dirty="0">
                        <a:solidFill>
                          <a:schemeClr val="bg1">
                            <a:lumMod val="65000"/>
                          </a:schemeClr>
                        </a:solidFill>
                        <a:latin typeface="Century Gothic" panose="020B0502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15064573"/>
                  </a:ext>
                </a:extLst>
              </a:tr>
              <a:tr h="100179">
                <a:tc>
                  <a:txBody>
                    <a:bodyPr/>
                    <a:lstStyle/>
                    <a:p>
                      <a:pPr algn="ctr"/>
                      <a:endParaRPr lang="en-GB" sz="100" b="1" dirty="0">
                        <a:solidFill>
                          <a:schemeClr val="bg1">
                            <a:lumMod val="65000"/>
                          </a:schemeClr>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9155662"/>
                  </a:ext>
                </a:extLst>
              </a:tr>
              <a:tr h="534287">
                <a:tc>
                  <a:txBody>
                    <a:bodyPr/>
                    <a:lstStyle/>
                    <a:p>
                      <a:pPr algn="ctr"/>
                      <a:r>
                        <a:rPr lang="en-GB" sz="3200" b="1" kern="1200" dirty="0">
                          <a:solidFill>
                            <a:schemeClr val="bg1">
                              <a:lumMod val="65000"/>
                            </a:schemeClr>
                          </a:solidFill>
                          <a:effectLst/>
                          <a:latin typeface="Century Gothic" panose="020B0502020202020204" pitchFamily="34" charset="0"/>
                          <a:ea typeface="+mn-ea"/>
                          <a:cs typeface="+mn-cs"/>
                        </a:rPr>
                        <a:t>5 + 15 = 20</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64395024"/>
                  </a:ext>
                </a:extLst>
              </a:tr>
              <a:tr h="100179">
                <a:tc>
                  <a:txBody>
                    <a:bodyPr/>
                    <a:lstStyle/>
                    <a:p>
                      <a:pPr algn="ctr"/>
                      <a:endParaRPr lang="en-GB" sz="100" b="1" dirty="0">
                        <a:solidFill>
                          <a:schemeClr val="bg1">
                            <a:lumMod val="65000"/>
                          </a:schemeClr>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3672640"/>
                  </a:ext>
                </a:extLst>
              </a:tr>
              <a:tr h="534287">
                <a:tc>
                  <a:txBody>
                    <a:bodyPr/>
                    <a:lstStyle/>
                    <a:p>
                      <a:pPr algn="ctr"/>
                      <a:r>
                        <a:rPr lang="en-GB" sz="3200" b="1" kern="1200" dirty="0">
                          <a:solidFill>
                            <a:schemeClr val="bg1">
                              <a:lumMod val="65000"/>
                            </a:schemeClr>
                          </a:solidFill>
                          <a:effectLst/>
                          <a:latin typeface="Century Gothic" panose="020B0502020202020204" pitchFamily="34" charset="0"/>
                          <a:ea typeface="+mn-ea"/>
                          <a:cs typeface="+mn-cs"/>
                        </a:rPr>
                        <a:t>20 – 5 = 15</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9684444"/>
                  </a:ext>
                </a:extLst>
              </a:tr>
              <a:tr h="100179">
                <a:tc>
                  <a:txBody>
                    <a:bodyPr/>
                    <a:lstStyle/>
                    <a:p>
                      <a:pPr algn="ctr"/>
                      <a:endParaRPr lang="en-GB" sz="100" b="1" dirty="0">
                        <a:latin typeface="Century Gothic" panose="020B0502020202020204" pitchFamily="34" charset="0"/>
                      </a:endParaRPr>
                    </a:p>
                  </a:txBody>
                  <a:tcPr marL="0" marR="0" marT="0"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207206"/>
                  </a:ext>
                </a:extLst>
              </a:tr>
              <a:tr h="53428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3200" b="1" kern="1200" dirty="0">
                          <a:solidFill>
                            <a:srgbClr val="FF0000"/>
                          </a:solidFill>
                          <a:effectLst/>
                          <a:latin typeface="Century Gothic" panose="020B0502020202020204" pitchFamily="34" charset="0"/>
                          <a:ea typeface="+mn-ea"/>
                          <a:cs typeface="+mn-cs"/>
                        </a:rPr>
                        <a:t>15 – 20 = 5</a:t>
                      </a:r>
                      <a:endParaRPr kumimoji="0" lang="en-GB" sz="32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endParaRPr>
                    </a:p>
                  </a:txBody>
                  <a:tcPr marL="0" marR="0" marT="0"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26005771"/>
                  </a:ext>
                </a:extLst>
              </a:tr>
            </a:tbl>
          </a:graphicData>
        </a:graphic>
      </p:graphicFrame>
      <p:graphicFrame>
        <p:nvGraphicFramePr>
          <p:cNvPr id="34" name="Table 33">
            <a:extLst>
              <a:ext uri="{FF2B5EF4-FFF2-40B4-BE49-F238E27FC236}">
                <a16:creationId xmlns:a16="http://schemas.microsoft.com/office/drawing/2014/main" id="{4A141296-B93F-41CC-B810-7415ACB4C4F2}"/>
              </a:ext>
            </a:extLst>
          </p:cNvPr>
          <p:cNvGraphicFramePr>
            <a:graphicFrameLocks noGrp="1"/>
          </p:cNvGraphicFramePr>
          <p:nvPr>
            <p:extLst>
              <p:ext uri="{D42A27DB-BD31-4B8C-83A1-F6EECF244321}">
                <p14:modId xmlns:p14="http://schemas.microsoft.com/office/powerpoint/2010/main" val="701585219"/>
              </p:ext>
            </p:extLst>
          </p:nvPr>
        </p:nvGraphicFramePr>
        <p:xfrm>
          <a:off x="648000" y="4576190"/>
          <a:ext cx="3600000" cy="144000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297047008"/>
                    </a:ext>
                  </a:extLst>
                </a:gridCol>
                <a:gridCol w="720000">
                  <a:extLst>
                    <a:ext uri="{9D8B030D-6E8A-4147-A177-3AD203B41FA5}">
                      <a16:colId xmlns:a16="http://schemas.microsoft.com/office/drawing/2014/main" val="1239594746"/>
                    </a:ext>
                  </a:extLst>
                </a:gridCol>
                <a:gridCol w="720000">
                  <a:extLst>
                    <a:ext uri="{9D8B030D-6E8A-4147-A177-3AD203B41FA5}">
                      <a16:colId xmlns:a16="http://schemas.microsoft.com/office/drawing/2014/main" val="2726095122"/>
                    </a:ext>
                  </a:extLst>
                </a:gridCol>
                <a:gridCol w="720000">
                  <a:extLst>
                    <a:ext uri="{9D8B030D-6E8A-4147-A177-3AD203B41FA5}">
                      <a16:colId xmlns:a16="http://schemas.microsoft.com/office/drawing/2014/main" val="4128165998"/>
                    </a:ext>
                  </a:extLst>
                </a:gridCol>
                <a:gridCol w="720000">
                  <a:extLst>
                    <a:ext uri="{9D8B030D-6E8A-4147-A177-3AD203B41FA5}">
                      <a16:colId xmlns:a16="http://schemas.microsoft.com/office/drawing/2014/main" val="3974952599"/>
                    </a:ext>
                  </a:extLst>
                </a:gridCol>
              </a:tblGrid>
              <a:tr h="720000">
                <a:tc>
                  <a:txBody>
                    <a:bodyPr/>
                    <a:lstStyle/>
                    <a:p>
                      <a:pPr algn="ctr"/>
                      <a:endParaRPr lang="en-GB" sz="4400" dirty="0">
                        <a:solidFill>
                          <a:srgbClr val="FFFF00"/>
                        </a:solidFill>
                      </a:endParaRPr>
                    </a:p>
                  </a:txBody>
                  <a:tcPr marL="0" marR="0" marT="0" marB="0"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4400" dirty="0">
                        <a:solidFill>
                          <a:srgbClr val="FFFF00"/>
                        </a:solidFill>
                      </a:endParaRPr>
                    </a:p>
                  </a:txBody>
                  <a:tcPr marL="0" marR="0" marT="0" marB="0"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4400" dirty="0">
                        <a:solidFill>
                          <a:srgbClr val="FFFF00"/>
                        </a:solidFill>
                      </a:endParaRPr>
                    </a:p>
                  </a:txBody>
                  <a:tcPr marL="0" marR="0" marT="0" marB="0"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4400" dirty="0">
                        <a:solidFill>
                          <a:srgbClr val="FFFF00"/>
                        </a:solidFill>
                      </a:endParaRPr>
                    </a:p>
                  </a:txBody>
                  <a:tcPr marL="0" marR="0" marT="0" marB="0"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4400" dirty="0">
                        <a:solidFill>
                          <a:srgbClr val="FFFF00"/>
                        </a:solidFill>
                      </a:endParaRPr>
                    </a:p>
                  </a:txBody>
                  <a:tcPr marL="0" marR="0" marT="0" marB="0" anchor="ctr">
                    <a:solidFill>
                      <a:schemeClr val="bg1"/>
                    </a:solidFill>
                  </a:tcPr>
                </a:tc>
                <a:extLst>
                  <a:ext uri="{0D108BD9-81ED-4DB2-BD59-A6C34878D82A}">
                    <a16:rowId xmlns:a16="http://schemas.microsoft.com/office/drawing/2014/main" val="2382808757"/>
                  </a:ext>
                </a:extLst>
              </a:tr>
              <a:tr h="720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4400" dirty="0">
                        <a:solidFill>
                          <a:srgbClr val="00B0F0"/>
                        </a:solidFill>
                      </a:endParaRPr>
                    </a:p>
                  </a:txBody>
                  <a:tcPr marL="0" marR="0" marT="0" marB="0"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4400" dirty="0">
                        <a:solidFill>
                          <a:srgbClr val="00B0F0"/>
                        </a:solidFill>
                      </a:endParaRPr>
                    </a:p>
                  </a:txBody>
                  <a:tcPr marL="0" marR="0" marT="0" marB="0"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4400" dirty="0">
                        <a:solidFill>
                          <a:srgbClr val="00B0F0"/>
                        </a:solidFill>
                      </a:endParaRPr>
                    </a:p>
                  </a:txBody>
                  <a:tcPr marL="0" marR="0" marT="0" marB="0"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4400" dirty="0">
                        <a:solidFill>
                          <a:srgbClr val="00B0F0"/>
                        </a:solidFill>
                        <a:sym typeface="Wingdings" panose="05000000000000000000" pitchFamily="2" charset="2"/>
                      </a:endParaRPr>
                    </a:p>
                  </a:txBody>
                  <a:tcPr marL="0" marR="0" marT="0" marB="0"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4400" dirty="0">
                        <a:solidFill>
                          <a:srgbClr val="00B0F0"/>
                        </a:solidFill>
                      </a:endParaRPr>
                    </a:p>
                  </a:txBody>
                  <a:tcPr marL="0" marR="0" marT="0" marB="0" anchor="ctr">
                    <a:solidFill>
                      <a:schemeClr val="bg1"/>
                    </a:solidFill>
                  </a:tcPr>
                </a:tc>
                <a:extLst>
                  <a:ext uri="{0D108BD9-81ED-4DB2-BD59-A6C34878D82A}">
                    <a16:rowId xmlns:a16="http://schemas.microsoft.com/office/drawing/2014/main" val="462472637"/>
                  </a:ext>
                </a:extLst>
              </a:tr>
            </a:tbl>
          </a:graphicData>
        </a:graphic>
      </p:graphicFrame>
      <p:graphicFrame>
        <p:nvGraphicFramePr>
          <p:cNvPr id="35" name="Table 34">
            <a:extLst>
              <a:ext uri="{FF2B5EF4-FFF2-40B4-BE49-F238E27FC236}">
                <a16:creationId xmlns:a16="http://schemas.microsoft.com/office/drawing/2014/main" id="{B32C9C92-D4CF-4D79-B708-10FD643181FB}"/>
              </a:ext>
            </a:extLst>
          </p:cNvPr>
          <p:cNvGraphicFramePr>
            <a:graphicFrameLocks noGrp="1"/>
          </p:cNvGraphicFramePr>
          <p:nvPr>
            <p:extLst>
              <p:ext uri="{D42A27DB-BD31-4B8C-83A1-F6EECF244321}">
                <p14:modId xmlns:p14="http://schemas.microsoft.com/office/powerpoint/2010/main" val="1950507574"/>
              </p:ext>
            </p:extLst>
          </p:nvPr>
        </p:nvGraphicFramePr>
        <p:xfrm>
          <a:off x="4896000" y="4576190"/>
          <a:ext cx="3600000" cy="144000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297047008"/>
                    </a:ext>
                  </a:extLst>
                </a:gridCol>
                <a:gridCol w="720000">
                  <a:extLst>
                    <a:ext uri="{9D8B030D-6E8A-4147-A177-3AD203B41FA5}">
                      <a16:colId xmlns:a16="http://schemas.microsoft.com/office/drawing/2014/main" val="1239594746"/>
                    </a:ext>
                  </a:extLst>
                </a:gridCol>
                <a:gridCol w="720000">
                  <a:extLst>
                    <a:ext uri="{9D8B030D-6E8A-4147-A177-3AD203B41FA5}">
                      <a16:colId xmlns:a16="http://schemas.microsoft.com/office/drawing/2014/main" val="2726095122"/>
                    </a:ext>
                  </a:extLst>
                </a:gridCol>
                <a:gridCol w="720000">
                  <a:extLst>
                    <a:ext uri="{9D8B030D-6E8A-4147-A177-3AD203B41FA5}">
                      <a16:colId xmlns:a16="http://schemas.microsoft.com/office/drawing/2014/main" val="4128165998"/>
                    </a:ext>
                  </a:extLst>
                </a:gridCol>
                <a:gridCol w="720000">
                  <a:extLst>
                    <a:ext uri="{9D8B030D-6E8A-4147-A177-3AD203B41FA5}">
                      <a16:colId xmlns:a16="http://schemas.microsoft.com/office/drawing/2014/main" val="3974952599"/>
                    </a:ext>
                  </a:extLst>
                </a:gridCol>
              </a:tblGrid>
              <a:tr h="720000">
                <a:tc>
                  <a:txBody>
                    <a:bodyPr/>
                    <a:lstStyle/>
                    <a:p>
                      <a:pPr algn="ctr"/>
                      <a:endParaRPr lang="en-GB" sz="4400" dirty="0">
                        <a:solidFill>
                          <a:srgbClr val="00B0F0"/>
                        </a:solidFill>
                      </a:endParaRPr>
                    </a:p>
                  </a:txBody>
                  <a:tcPr marL="0" marR="0" marT="0" marB="0"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4400" dirty="0">
                        <a:solidFill>
                          <a:srgbClr val="00B0F0"/>
                        </a:solidFill>
                      </a:endParaRPr>
                    </a:p>
                  </a:txBody>
                  <a:tcPr marL="0" marR="0" marT="0" marB="0"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4400" dirty="0">
                        <a:solidFill>
                          <a:srgbClr val="00B0F0"/>
                        </a:solidFill>
                      </a:endParaRPr>
                    </a:p>
                  </a:txBody>
                  <a:tcPr marL="0" marR="0" marT="0" marB="0"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4400" dirty="0">
                        <a:solidFill>
                          <a:srgbClr val="00B0F0"/>
                        </a:solidFill>
                      </a:endParaRPr>
                    </a:p>
                  </a:txBody>
                  <a:tcPr marL="0" marR="0" marT="0" marB="0"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4400" dirty="0">
                        <a:solidFill>
                          <a:srgbClr val="00B0F0"/>
                        </a:solidFill>
                      </a:endParaRPr>
                    </a:p>
                  </a:txBody>
                  <a:tcPr marL="0" marR="0" marT="0" marB="0" anchor="ctr">
                    <a:solidFill>
                      <a:schemeClr val="bg1"/>
                    </a:solidFill>
                  </a:tcPr>
                </a:tc>
                <a:extLst>
                  <a:ext uri="{0D108BD9-81ED-4DB2-BD59-A6C34878D82A}">
                    <a16:rowId xmlns:a16="http://schemas.microsoft.com/office/drawing/2014/main" val="2382808757"/>
                  </a:ext>
                </a:extLst>
              </a:tr>
              <a:tr h="720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4400" dirty="0">
                        <a:solidFill>
                          <a:srgbClr val="00B0F0"/>
                        </a:solidFill>
                      </a:endParaRPr>
                    </a:p>
                  </a:txBody>
                  <a:tcPr marL="0" marR="0" marT="0" marB="0"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4400" dirty="0">
                        <a:solidFill>
                          <a:srgbClr val="00B0F0"/>
                        </a:solidFill>
                      </a:endParaRPr>
                    </a:p>
                  </a:txBody>
                  <a:tcPr marL="0" marR="0" marT="0" marB="0"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4400" dirty="0">
                        <a:solidFill>
                          <a:srgbClr val="00B0F0"/>
                        </a:solidFill>
                      </a:endParaRPr>
                    </a:p>
                  </a:txBody>
                  <a:tcPr marL="0" marR="0" marT="0" marB="0"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4400" dirty="0">
                        <a:solidFill>
                          <a:srgbClr val="00B0F0"/>
                        </a:solidFill>
                        <a:sym typeface="Wingdings" panose="05000000000000000000" pitchFamily="2" charset="2"/>
                      </a:endParaRPr>
                    </a:p>
                  </a:txBody>
                  <a:tcPr marL="0" marR="0" marT="0" marB="0"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4400" dirty="0">
                        <a:solidFill>
                          <a:srgbClr val="00B0F0"/>
                        </a:solidFill>
                      </a:endParaRPr>
                    </a:p>
                  </a:txBody>
                  <a:tcPr marL="0" marR="0" marT="0" marB="0" anchor="ctr">
                    <a:solidFill>
                      <a:schemeClr val="bg1"/>
                    </a:solidFill>
                  </a:tcPr>
                </a:tc>
                <a:extLst>
                  <a:ext uri="{0D108BD9-81ED-4DB2-BD59-A6C34878D82A}">
                    <a16:rowId xmlns:a16="http://schemas.microsoft.com/office/drawing/2014/main" val="462472637"/>
                  </a:ext>
                </a:extLst>
              </a:tr>
            </a:tbl>
          </a:graphicData>
        </a:graphic>
      </p:graphicFrame>
      <p:grpSp>
        <p:nvGrpSpPr>
          <p:cNvPr id="36" name="Group 35">
            <a:extLst>
              <a:ext uri="{FF2B5EF4-FFF2-40B4-BE49-F238E27FC236}">
                <a16:creationId xmlns:a16="http://schemas.microsoft.com/office/drawing/2014/main" id="{ABF86E68-FAF7-488C-A29A-48E1B99DCA72}"/>
              </a:ext>
            </a:extLst>
          </p:cNvPr>
          <p:cNvGrpSpPr/>
          <p:nvPr/>
        </p:nvGrpSpPr>
        <p:grpSpPr>
          <a:xfrm>
            <a:off x="698138" y="4631137"/>
            <a:ext cx="3496440" cy="1332399"/>
            <a:chOff x="698138" y="4631137"/>
            <a:chExt cx="3496440" cy="1332399"/>
          </a:xfrm>
        </p:grpSpPr>
        <p:sp>
          <p:nvSpPr>
            <p:cNvPr id="37" name="Oval 36">
              <a:extLst>
                <a:ext uri="{FF2B5EF4-FFF2-40B4-BE49-F238E27FC236}">
                  <a16:creationId xmlns:a16="http://schemas.microsoft.com/office/drawing/2014/main" id="{1506A4A4-F762-49D1-B891-A33DFEA14C94}"/>
                </a:ext>
              </a:extLst>
            </p:cNvPr>
            <p:cNvSpPr/>
            <p:nvPr/>
          </p:nvSpPr>
          <p:spPr>
            <a:xfrm>
              <a:off x="698138" y="4631137"/>
              <a:ext cx="624548" cy="624548"/>
            </a:xfrm>
            <a:prstGeom prst="ellipse">
              <a:avLst/>
            </a:prstGeom>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D26B806E-0DD9-4954-B71D-CB4DE316F46A}"/>
                </a:ext>
              </a:extLst>
            </p:cNvPr>
            <p:cNvSpPr/>
            <p:nvPr/>
          </p:nvSpPr>
          <p:spPr>
            <a:xfrm>
              <a:off x="2134084" y="5338988"/>
              <a:ext cx="624548" cy="624548"/>
            </a:xfrm>
            <a:prstGeom prst="ellipse">
              <a:avLst/>
            </a:prstGeom>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15146066-071D-4BC8-8D09-F5A3865DC4EB}"/>
                </a:ext>
              </a:extLst>
            </p:cNvPr>
            <p:cNvSpPr/>
            <p:nvPr/>
          </p:nvSpPr>
          <p:spPr>
            <a:xfrm>
              <a:off x="3570030" y="4631137"/>
              <a:ext cx="624548" cy="624548"/>
            </a:xfrm>
            <a:prstGeom prst="ellipse">
              <a:avLst/>
            </a:prstGeom>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EDD653B3-D278-4B67-A5D1-EDDE0EF7D56A}"/>
                </a:ext>
              </a:extLst>
            </p:cNvPr>
            <p:cNvSpPr/>
            <p:nvPr/>
          </p:nvSpPr>
          <p:spPr>
            <a:xfrm>
              <a:off x="1416111" y="4631137"/>
              <a:ext cx="624548" cy="62454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FDC21930-1D6B-4C37-9910-166C0F304F5B}"/>
                </a:ext>
              </a:extLst>
            </p:cNvPr>
            <p:cNvSpPr/>
            <p:nvPr/>
          </p:nvSpPr>
          <p:spPr>
            <a:xfrm>
              <a:off x="2852057" y="5338988"/>
              <a:ext cx="624548" cy="62454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185C30FF-C8CE-455E-A027-4F3660A73707}"/>
                </a:ext>
              </a:extLst>
            </p:cNvPr>
            <p:cNvSpPr/>
            <p:nvPr/>
          </p:nvSpPr>
          <p:spPr>
            <a:xfrm>
              <a:off x="2134084" y="4631137"/>
              <a:ext cx="624548" cy="62454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CF355DFC-AFDB-4ECB-BF7F-542D5F9A49BD}"/>
                </a:ext>
              </a:extLst>
            </p:cNvPr>
            <p:cNvSpPr/>
            <p:nvPr/>
          </p:nvSpPr>
          <p:spPr>
            <a:xfrm>
              <a:off x="2852057" y="4631137"/>
              <a:ext cx="624548" cy="62454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B888256B-662D-4809-99FB-9FFC62216D9A}"/>
                </a:ext>
              </a:extLst>
            </p:cNvPr>
            <p:cNvSpPr/>
            <p:nvPr/>
          </p:nvSpPr>
          <p:spPr>
            <a:xfrm>
              <a:off x="698138" y="5338988"/>
              <a:ext cx="624548" cy="62454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400F7FCD-BE1B-439D-8E40-6BF403CA10C5}"/>
                </a:ext>
              </a:extLst>
            </p:cNvPr>
            <p:cNvSpPr/>
            <p:nvPr/>
          </p:nvSpPr>
          <p:spPr>
            <a:xfrm>
              <a:off x="1416111" y="5338988"/>
              <a:ext cx="624548" cy="62454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D87C2B38-08D1-4F14-89E9-4736AD089A75}"/>
                </a:ext>
              </a:extLst>
            </p:cNvPr>
            <p:cNvSpPr/>
            <p:nvPr/>
          </p:nvSpPr>
          <p:spPr>
            <a:xfrm>
              <a:off x="3570030" y="5338988"/>
              <a:ext cx="624548" cy="62454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7" name="Group 46">
            <a:extLst>
              <a:ext uri="{FF2B5EF4-FFF2-40B4-BE49-F238E27FC236}">
                <a16:creationId xmlns:a16="http://schemas.microsoft.com/office/drawing/2014/main" id="{0205EFB2-FC85-484A-B918-EE442F9ECCA6}"/>
              </a:ext>
            </a:extLst>
          </p:cNvPr>
          <p:cNvGrpSpPr/>
          <p:nvPr/>
        </p:nvGrpSpPr>
        <p:grpSpPr>
          <a:xfrm>
            <a:off x="4954366" y="4631137"/>
            <a:ext cx="3498008" cy="1332399"/>
            <a:chOff x="4954366" y="4631137"/>
            <a:chExt cx="3498008" cy="1332399"/>
          </a:xfrm>
        </p:grpSpPr>
        <p:sp>
          <p:nvSpPr>
            <p:cNvPr id="48" name="Oval 47">
              <a:extLst>
                <a:ext uri="{FF2B5EF4-FFF2-40B4-BE49-F238E27FC236}">
                  <a16:creationId xmlns:a16="http://schemas.microsoft.com/office/drawing/2014/main" id="{3CFC3658-F43B-4467-B2F9-F0AB3747329F}"/>
                </a:ext>
              </a:extLst>
            </p:cNvPr>
            <p:cNvSpPr/>
            <p:nvPr/>
          </p:nvSpPr>
          <p:spPr>
            <a:xfrm>
              <a:off x="6391096" y="4631137"/>
              <a:ext cx="624548" cy="624548"/>
            </a:xfrm>
            <a:prstGeom prst="ellipse">
              <a:avLst/>
            </a:prstGeom>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23308CEB-F232-4A81-B42F-B56AD0A7FC50}"/>
                </a:ext>
              </a:extLst>
            </p:cNvPr>
            <p:cNvSpPr/>
            <p:nvPr/>
          </p:nvSpPr>
          <p:spPr>
            <a:xfrm>
              <a:off x="7827826" y="5338988"/>
              <a:ext cx="624548" cy="624548"/>
            </a:xfrm>
            <a:prstGeom prst="ellipse">
              <a:avLst/>
            </a:prstGeom>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85B94173-2D51-4DDF-B183-0799B9AA9E37}"/>
                </a:ext>
              </a:extLst>
            </p:cNvPr>
            <p:cNvSpPr/>
            <p:nvPr/>
          </p:nvSpPr>
          <p:spPr>
            <a:xfrm>
              <a:off x="7109461" y="4631137"/>
              <a:ext cx="624548" cy="62454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75F75AAA-2638-4185-AFB9-E4B4C54A8E6E}"/>
                </a:ext>
              </a:extLst>
            </p:cNvPr>
            <p:cNvSpPr/>
            <p:nvPr/>
          </p:nvSpPr>
          <p:spPr>
            <a:xfrm>
              <a:off x="4954366" y="5338988"/>
              <a:ext cx="624548" cy="62454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68395570-8173-4F0B-8E0E-24FCA6FF4270}"/>
                </a:ext>
              </a:extLst>
            </p:cNvPr>
            <p:cNvSpPr/>
            <p:nvPr/>
          </p:nvSpPr>
          <p:spPr>
            <a:xfrm>
              <a:off x="5672731" y="5338988"/>
              <a:ext cx="624548" cy="62454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A8150233-5CE3-4C40-B165-EE008DCA382A}"/>
                </a:ext>
              </a:extLst>
            </p:cNvPr>
            <p:cNvSpPr/>
            <p:nvPr/>
          </p:nvSpPr>
          <p:spPr>
            <a:xfrm>
              <a:off x="6391096" y="5338988"/>
              <a:ext cx="624548" cy="62454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09F10020-F1A2-47EB-9DD1-1DBCC16C1DE6}"/>
                </a:ext>
              </a:extLst>
            </p:cNvPr>
            <p:cNvSpPr/>
            <p:nvPr/>
          </p:nvSpPr>
          <p:spPr>
            <a:xfrm>
              <a:off x="7109461" y="5338988"/>
              <a:ext cx="624548" cy="62454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2E68862E-D061-4069-AF7A-DB169D3227AE}"/>
                </a:ext>
              </a:extLst>
            </p:cNvPr>
            <p:cNvSpPr/>
            <p:nvPr/>
          </p:nvSpPr>
          <p:spPr>
            <a:xfrm>
              <a:off x="4954366" y="4631137"/>
              <a:ext cx="624548" cy="62454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C11BC1FD-1588-494D-98B3-A8B7EC7600C0}"/>
                </a:ext>
              </a:extLst>
            </p:cNvPr>
            <p:cNvSpPr/>
            <p:nvPr/>
          </p:nvSpPr>
          <p:spPr>
            <a:xfrm>
              <a:off x="5672731" y="4631137"/>
              <a:ext cx="624548" cy="62454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0F28077C-1502-4364-936A-F036AB229E79}"/>
                </a:ext>
              </a:extLst>
            </p:cNvPr>
            <p:cNvSpPr/>
            <p:nvPr/>
          </p:nvSpPr>
          <p:spPr>
            <a:xfrm>
              <a:off x="7827826" y="4631137"/>
              <a:ext cx="624548" cy="62454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8" name="Group 57">
            <a:extLst>
              <a:ext uri="{FF2B5EF4-FFF2-40B4-BE49-F238E27FC236}">
                <a16:creationId xmlns:a16="http://schemas.microsoft.com/office/drawing/2014/main" id="{BC6621C1-4F96-41B6-9CC6-A0A8CBCDEC5D}"/>
              </a:ext>
            </a:extLst>
          </p:cNvPr>
          <p:cNvGrpSpPr/>
          <p:nvPr/>
        </p:nvGrpSpPr>
        <p:grpSpPr>
          <a:xfrm>
            <a:off x="71151" y="6454317"/>
            <a:ext cx="1252552" cy="403587"/>
            <a:chOff x="79697" y="6454317"/>
            <a:chExt cx="1252552" cy="403587"/>
          </a:xfrm>
        </p:grpSpPr>
        <p:sp>
          <p:nvSpPr>
            <p:cNvPr id="59" name="TextBox 8">
              <a:extLst>
                <a:ext uri="{FF2B5EF4-FFF2-40B4-BE49-F238E27FC236}">
                  <a16:creationId xmlns:a16="http://schemas.microsoft.com/office/drawing/2014/main" id="{B41A2CFE-7C39-431B-BE2A-02BF47E589B3}"/>
                </a:ext>
              </a:extLst>
            </p:cNvPr>
            <p:cNvSpPr txBox="1"/>
            <p:nvPr/>
          </p:nvSpPr>
          <p:spPr>
            <a:xfrm>
              <a:off x="79697" y="6688627"/>
              <a:ext cx="1252552"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2018</a:t>
              </a:r>
            </a:p>
          </p:txBody>
        </p:sp>
        <p:pic>
          <p:nvPicPr>
            <p:cNvPr id="60" name="Picture 59" descr="A close up of a sign&#10;&#10;Description generated with high confidence">
              <a:extLst>
                <a:ext uri="{FF2B5EF4-FFF2-40B4-BE49-F238E27FC236}">
                  <a16:creationId xmlns:a16="http://schemas.microsoft.com/office/drawing/2014/main" id="{6C4F6EC8-00CA-4DC8-8A6C-16F0B581FB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574329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True or false?</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algn="ctr"/>
            <a:endParaRPr lang="en-GB" sz="2000" u="sng" dirty="0">
              <a:solidFill>
                <a:schemeClr val="bg2">
                  <a:lumMod val="50000"/>
                </a:schemeClr>
              </a:solidFill>
              <a:latin typeface="SassoonCRInfantMedium" panose="02000603020000020003" pitchFamily="2" charset="0"/>
            </a:endParaRPr>
          </a:p>
        </p:txBody>
      </p:sp>
      <p:sp>
        <p:nvSpPr>
          <p:cNvPr id="2" name="Rectangle: Rounded Corners 1">
            <a:extLst>
              <a:ext uri="{FF2B5EF4-FFF2-40B4-BE49-F238E27FC236}">
                <a16:creationId xmlns:a16="http://schemas.microsoft.com/office/drawing/2014/main" id="{23D8F9AF-5982-4F6C-A637-83AD717B8C60}"/>
              </a:ext>
            </a:extLst>
          </p:cNvPr>
          <p:cNvSpPr/>
          <p:nvPr/>
        </p:nvSpPr>
        <p:spPr>
          <a:xfrm>
            <a:off x="1079500" y="2538504"/>
            <a:ext cx="6985000" cy="1143000"/>
          </a:xfrm>
          <a:prstGeom prst="round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latin typeface="Century Gothic" panose="020B0502020202020204" pitchFamily="34" charset="0"/>
              </a:rPr>
              <a:t>If 17 + 3 = 20, then 20 – 17 = 3.</a:t>
            </a:r>
          </a:p>
        </p:txBody>
      </p:sp>
      <p:grpSp>
        <p:nvGrpSpPr>
          <p:cNvPr id="9" name="Group 8">
            <a:extLst>
              <a:ext uri="{FF2B5EF4-FFF2-40B4-BE49-F238E27FC236}">
                <a16:creationId xmlns:a16="http://schemas.microsoft.com/office/drawing/2014/main" id="{3039CC65-F532-4894-987D-4152ED640804}"/>
              </a:ext>
            </a:extLst>
          </p:cNvPr>
          <p:cNvGrpSpPr/>
          <p:nvPr/>
        </p:nvGrpSpPr>
        <p:grpSpPr>
          <a:xfrm>
            <a:off x="71151" y="6454317"/>
            <a:ext cx="1252552" cy="403587"/>
            <a:chOff x="79697" y="6454317"/>
            <a:chExt cx="1252552" cy="403587"/>
          </a:xfrm>
        </p:grpSpPr>
        <p:sp>
          <p:nvSpPr>
            <p:cNvPr id="10" name="TextBox 8">
              <a:extLst>
                <a:ext uri="{FF2B5EF4-FFF2-40B4-BE49-F238E27FC236}">
                  <a16:creationId xmlns:a16="http://schemas.microsoft.com/office/drawing/2014/main" id="{35C07C6C-27CD-4846-818C-C2D74FA2864E}"/>
                </a:ext>
              </a:extLst>
            </p:cNvPr>
            <p:cNvSpPr txBox="1"/>
            <p:nvPr/>
          </p:nvSpPr>
          <p:spPr>
            <a:xfrm>
              <a:off x="79697" y="6688627"/>
              <a:ext cx="1252552"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1303FC82-9E97-4BB3-B8B6-BE11EE4542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409695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True or false?</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r>
              <a:rPr lang="en-GB" sz="2400" b="1" dirty="0">
                <a:solidFill>
                  <a:srgbClr val="FF0000"/>
                </a:solidFill>
                <a:latin typeface="Century Gothic" panose="020B0502020202020204" pitchFamily="34" charset="0"/>
              </a:rPr>
              <a:t>True</a:t>
            </a:r>
            <a:endParaRPr lang="en-GB" sz="2000" b="1" dirty="0">
              <a:solidFill>
                <a:schemeClr val="tx1"/>
              </a:solidFill>
              <a:latin typeface="Century Gothic" panose="020B0502020202020204" pitchFamily="34" charset="0"/>
            </a:endParaRPr>
          </a:p>
          <a:p>
            <a:pPr algn="ctr"/>
            <a:endParaRPr lang="en-GB" sz="2000" u="sng" dirty="0">
              <a:solidFill>
                <a:schemeClr val="bg2">
                  <a:lumMod val="50000"/>
                </a:schemeClr>
              </a:solidFill>
              <a:latin typeface="SassoonCRInfantMedium" panose="02000603020000020003" pitchFamily="2" charset="0"/>
            </a:endParaRPr>
          </a:p>
        </p:txBody>
      </p:sp>
      <p:sp>
        <p:nvSpPr>
          <p:cNvPr id="2" name="Rectangle: Rounded Corners 1">
            <a:extLst>
              <a:ext uri="{FF2B5EF4-FFF2-40B4-BE49-F238E27FC236}">
                <a16:creationId xmlns:a16="http://schemas.microsoft.com/office/drawing/2014/main" id="{23D8F9AF-5982-4F6C-A637-83AD717B8C60}"/>
              </a:ext>
            </a:extLst>
          </p:cNvPr>
          <p:cNvSpPr/>
          <p:nvPr/>
        </p:nvSpPr>
        <p:spPr>
          <a:xfrm>
            <a:off x="1079500" y="2538504"/>
            <a:ext cx="6985000" cy="1143000"/>
          </a:xfrm>
          <a:prstGeom prst="round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latin typeface="Century Gothic" panose="020B0502020202020204" pitchFamily="34" charset="0"/>
              </a:rPr>
              <a:t>If 17 + 3 = 20, then 20 – 17 = 3.</a:t>
            </a:r>
          </a:p>
        </p:txBody>
      </p:sp>
      <p:grpSp>
        <p:nvGrpSpPr>
          <p:cNvPr id="9" name="Group 8">
            <a:extLst>
              <a:ext uri="{FF2B5EF4-FFF2-40B4-BE49-F238E27FC236}">
                <a16:creationId xmlns:a16="http://schemas.microsoft.com/office/drawing/2014/main" id="{CE174CB9-38CC-4E9A-ACFD-7B9947FDC8D4}"/>
              </a:ext>
            </a:extLst>
          </p:cNvPr>
          <p:cNvGrpSpPr/>
          <p:nvPr/>
        </p:nvGrpSpPr>
        <p:grpSpPr>
          <a:xfrm>
            <a:off x="71151" y="6454317"/>
            <a:ext cx="1252552" cy="403587"/>
            <a:chOff x="79697" y="6454317"/>
            <a:chExt cx="1252552" cy="403587"/>
          </a:xfrm>
        </p:grpSpPr>
        <p:sp>
          <p:nvSpPr>
            <p:cNvPr id="10" name="TextBox 8">
              <a:extLst>
                <a:ext uri="{FF2B5EF4-FFF2-40B4-BE49-F238E27FC236}">
                  <a16:creationId xmlns:a16="http://schemas.microsoft.com/office/drawing/2014/main" id="{404ED9AA-6742-4A6F-85D5-214C509C68BB}"/>
                </a:ext>
              </a:extLst>
            </p:cNvPr>
            <p:cNvSpPr txBox="1"/>
            <p:nvPr/>
          </p:nvSpPr>
          <p:spPr>
            <a:xfrm>
              <a:off x="79697" y="6688627"/>
              <a:ext cx="1252552"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7C00824E-8404-48B2-88F8-52A4D8E551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7399920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9" ma:contentTypeDescription="Create a new document." ma:contentTypeScope="" ma:versionID="066ddb0580c6cb957c158bf950613a88">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b6edf0ecd0c2312d28fd762618f18263"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F8F11D-A449-4684-B8E0-461263A2E192}">
  <ds:schemaRefs>
    <ds:schemaRef ds:uri="5c7a0828-c5e4-45f8-a074-18a8fdc88ec6"/>
    <ds:schemaRef ds:uri="http://schemas.microsoft.com/office/infopath/2007/PartnerControls"/>
    <ds:schemaRef ds:uri="http://purl.org/dc/terms/"/>
    <ds:schemaRef ds:uri="http://schemas.microsoft.com/office/2006/documentManagement/types"/>
    <ds:schemaRef ds:uri="http://purl.org/dc/elements/1.1/"/>
    <ds:schemaRef ds:uri="http://schemas.openxmlformats.org/package/2006/metadata/core-properties"/>
    <ds:schemaRef ds:uri="86144f90-c7b6-48d0-aae5-f5e9e48cc3df"/>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5BA65609-4E4F-473A-8F5A-C1D937CCF6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144f90-c7b6-48d0-aae5-f5e9e48cc3df"/>
    <ds:schemaRef ds:uri="5c7a0828-c5e4-45f8-a074-18a8fdc88e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BE7001C-4FE1-4FF1-8D32-419BDEA7C0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2682</TotalTime>
  <Words>807</Words>
  <Application>Microsoft Office PowerPoint</Application>
  <PresentationFormat>On-screen Show (4:3)</PresentationFormat>
  <Paragraphs>357</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Century Gothic</vt:lpstr>
      <vt:lpstr>SassoonCRInfantMedium</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2 Fact Families PPT</dc:title>
  <dc:creator>Ashleigh Sobol</dc:creator>
  <cp:lastModifiedBy>Davina S</cp:lastModifiedBy>
  <cp:revision>54</cp:revision>
  <dcterms:created xsi:type="dcterms:W3CDTF">2018-03-17T10:08:43Z</dcterms:created>
  <dcterms:modified xsi:type="dcterms:W3CDTF">2019-10-11T07:47:23Z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