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7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6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1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8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2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8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40480" y="2220686"/>
            <a:ext cx="2821577" cy="114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2880" y="130629"/>
            <a:ext cx="44674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  <a:p>
            <a:endParaRPr lang="en-GB" dirty="0"/>
          </a:p>
          <a:p>
            <a:r>
              <a:rPr lang="en-GB" dirty="0"/>
              <a:t>18 add 5 equals ______</a:t>
            </a:r>
          </a:p>
          <a:p>
            <a:endParaRPr lang="en-GB" dirty="0"/>
          </a:p>
          <a:p>
            <a:r>
              <a:rPr lang="en-GB" dirty="0"/>
              <a:t>11 plus 8 equals ______</a:t>
            </a:r>
          </a:p>
          <a:p>
            <a:endParaRPr lang="en-GB" dirty="0"/>
          </a:p>
          <a:p>
            <a:r>
              <a:rPr lang="en-GB" dirty="0"/>
              <a:t>The sum of 14 and 9 is _____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- </a:t>
            </a:r>
          </a:p>
          <a:p>
            <a:endParaRPr lang="en-GB" dirty="0"/>
          </a:p>
          <a:p>
            <a:r>
              <a:rPr lang="en-GB" dirty="0"/>
              <a:t>57 subtract 9 is ______</a:t>
            </a:r>
          </a:p>
          <a:p>
            <a:endParaRPr lang="en-GB" dirty="0"/>
          </a:p>
          <a:p>
            <a:r>
              <a:rPr lang="en-GB" dirty="0"/>
              <a:t>57 take away 6 equals _____</a:t>
            </a:r>
          </a:p>
          <a:p>
            <a:endParaRPr lang="en-GB" dirty="0"/>
          </a:p>
          <a:p>
            <a:r>
              <a:rPr lang="en-GB" dirty="0"/>
              <a:t>57 minus 12 equals 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0331" y="130629"/>
            <a:ext cx="44674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  <a:p>
            <a:endParaRPr lang="en-GB" dirty="0"/>
          </a:p>
          <a:p>
            <a:r>
              <a:rPr lang="en-GB" dirty="0"/>
              <a:t>11 times 2 is ____</a:t>
            </a:r>
          </a:p>
          <a:p>
            <a:endParaRPr lang="en-GB" dirty="0"/>
          </a:p>
          <a:p>
            <a:r>
              <a:rPr lang="en-GB" dirty="0"/>
              <a:t>6 multiplied by 5 equals _____</a:t>
            </a:r>
          </a:p>
          <a:p>
            <a:endParaRPr lang="en-GB" dirty="0"/>
          </a:p>
          <a:p>
            <a:r>
              <a:rPr lang="en-GB" dirty="0"/>
              <a:t>10 lots of 5 is _______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4 divided by 2 equals ____</a:t>
            </a:r>
          </a:p>
          <a:p>
            <a:endParaRPr lang="en-GB" dirty="0"/>
          </a:p>
          <a:p>
            <a:r>
              <a:rPr lang="en-GB" dirty="0"/>
              <a:t>30 shared by 5 is _______</a:t>
            </a:r>
          </a:p>
          <a:p>
            <a:endParaRPr lang="en-GB" dirty="0"/>
          </a:p>
          <a:p>
            <a:r>
              <a:rPr lang="en-GB" dirty="0"/>
              <a:t>Half of 22 is 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0481" y="2472285"/>
            <a:ext cx="29391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Early Bird</a:t>
            </a:r>
          </a:p>
          <a:p>
            <a:r>
              <a:rPr lang="en-GB" dirty="0"/>
              <a:t>Wednesday 3</a:t>
            </a:r>
            <a:r>
              <a:rPr lang="en-GB" baseline="30000" dirty="0"/>
              <a:t>rd</a:t>
            </a:r>
            <a:r>
              <a:rPr lang="en-GB" dirty="0"/>
              <a:t>  March 2021</a:t>
            </a:r>
          </a:p>
        </p:txBody>
      </p:sp>
      <p:pic>
        <p:nvPicPr>
          <p:cNvPr id="1026" name="Picture 2" descr="Division Sign transparent PNG - Stick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95" y="3654194"/>
            <a:ext cx="721864" cy="72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22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Bird</dc:title>
  <dc:creator>Miss R Place</dc:creator>
  <cp:lastModifiedBy>Matt Brown</cp:lastModifiedBy>
  <cp:revision>3</cp:revision>
  <dcterms:created xsi:type="dcterms:W3CDTF">2021-02-24T16:34:16Z</dcterms:created>
  <dcterms:modified xsi:type="dcterms:W3CDTF">2021-02-26T15:07:06Z</dcterms:modified>
</cp:coreProperties>
</file>