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8" d="100"/>
          <a:sy n="88" d="100"/>
        </p:scale>
        <p:origin x="69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7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8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5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6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68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71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8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72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8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8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84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28C5-CD93-4812-AE10-F01447ACCAF4}" type="datetimeFigureOut">
              <a:rPr lang="en-GB" smtClean="0"/>
              <a:t>26/02/2021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6448-4948-4B17-B0A7-B419ECB196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2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840480" y="2220686"/>
            <a:ext cx="2821577" cy="1149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2880" y="130629"/>
            <a:ext cx="44674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  <a:p>
            <a:endParaRPr lang="en-GB" dirty="0"/>
          </a:p>
          <a:p>
            <a:r>
              <a:rPr lang="en-GB" dirty="0"/>
              <a:t>23 add 5 equals __28____</a:t>
            </a:r>
          </a:p>
          <a:p>
            <a:endParaRPr lang="en-GB" dirty="0"/>
          </a:p>
          <a:p>
            <a:r>
              <a:rPr lang="en-GB" dirty="0"/>
              <a:t>23 plus 8 equals ___31___</a:t>
            </a:r>
          </a:p>
          <a:p>
            <a:endParaRPr lang="en-GB" dirty="0"/>
          </a:p>
          <a:p>
            <a:r>
              <a:rPr lang="en-GB" dirty="0"/>
              <a:t>The sum of 23 and 9 is __32___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- </a:t>
            </a:r>
          </a:p>
          <a:p>
            <a:endParaRPr lang="en-GB" dirty="0"/>
          </a:p>
          <a:p>
            <a:r>
              <a:rPr lang="en-GB" dirty="0"/>
              <a:t>97 subtract 9 is __88____</a:t>
            </a:r>
          </a:p>
          <a:p>
            <a:endParaRPr lang="en-GB" dirty="0"/>
          </a:p>
          <a:p>
            <a:r>
              <a:rPr lang="en-GB" dirty="0"/>
              <a:t>97 take away 6 equals __91___</a:t>
            </a:r>
          </a:p>
          <a:p>
            <a:endParaRPr lang="en-GB" dirty="0"/>
          </a:p>
          <a:p>
            <a:r>
              <a:rPr lang="en-GB" dirty="0"/>
              <a:t>97 minus 12 equals __85____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0331" y="130629"/>
            <a:ext cx="446749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  <a:p>
            <a:endParaRPr lang="en-GB" dirty="0"/>
          </a:p>
          <a:p>
            <a:r>
              <a:rPr lang="en-GB" dirty="0"/>
              <a:t>12 times 2 is __24__</a:t>
            </a:r>
          </a:p>
          <a:p>
            <a:endParaRPr lang="en-GB" dirty="0"/>
          </a:p>
          <a:p>
            <a:r>
              <a:rPr lang="en-GB" dirty="0"/>
              <a:t>12 multiplied by 5 equals ___60__</a:t>
            </a:r>
          </a:p>
          <a:p>
            <a:endParaRPr lang="en-GB" dirty="0"/>
          </a:p>
          <a:p>
            <a:r>
              <a:rPr lang="en-GB" dirty="0"/>
              <a:t>12 lots of 5 is ___60____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6 divided by 2 equals __3__</a:t>
            </a:r>
          </a:p>
          <a:p>
            <a:endParaRPr lang="en-GB" dirty="0"/>
          </a:p>
          <a:p>
            <a:r>
              <a:rPr lang="en-GB" dirty="0"/>
              <a:t>35 shared by 5 is __7_____</a:t>
            </a:r>
          </a:p>
          <a:p>
            <a:endParaRPr lang="en-GB" dirty="0"/>
          </a:p>
          <a:p>
            <a:r>
              <a:rPr lang="en-GB" dirty="0"/>
              <a:t>Half of 24 </a:t>
            </a:r>
            <a:r>
              <a:rPr lang="en-GB"/>
              <a:t>is ___12___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840481" y="2472285"/>
            <a:ext cx="29391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Early Bird</a:t>
            </a:r>
          </a:p>
          <a:p>
            <a:r>
              <a:rPr lang="en-GB" dirty="0"/>
              <a:t>Thursday 4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</p:txBody>
      </p:sp>
      <p:pic>
        <p:nvPicPr>
          <p:cNvPr id="1026" name="Picture 2" descr="Division Sign transparent PNG - Stick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295" y="3654194"/>
            <a:ext cx="721864" cy="72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12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101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Bird</dc:title>
  <dc:creator>Miss R Place</dc:creator>
  <cp:lastModifiedBy>Matt Brown</cp:lastModifiedBy>
  <cp:revision>4</cp:revision>
  <dcterms:created xsi:type="dcterms:W3CDTF">2021-02-24T16:34:16Z</dcterms:created>
  <dcterms:modified xsi:type="dcterms:W3CDTF">2021-02-26T15:12:58Z</dcterms:modified>
</cp:coreProperties>
</file>