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14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5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14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45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5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1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3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6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95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39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ED0698-7C30-40A8-9418-2AC5297CF32F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EBD6C0-D872-4DF3-B9DF-9A5444BDD6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028" y="374469"/>
            <a:ext cx="29522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788229" y="2155371"/>
            <a:ext cx="3291840" cy="23251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787341" y="511910"/>
            <a:ext cx="4062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97680" y="2704011"/>
            <a:ext cx="219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Early Bird:</a:t>
            </a:r>
          </a:p>
          <a:p>
            <a:pPr algn="ctr"/>
            <a:r>
              <a:rPr lang="en-GB" b="1" u="sng" dirty="0"/>
              <a:t>Friday 12th February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028" y="91440"/>
            <a:ext cx="32178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+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65 + 4 = 69</a:t>
            </a:r>
          </a:p>
          <a:p>
            <a:endParaRPr lang="en-GB" dirty="0"/>
          </a:p>
          <a:p>
            <a:r>
              <a:rPr lang="en-GB" dirty="0"/>
              <a:t>_51_ + 4 = 55</a:t>
            </a:r>
          </a:p>
          <a:p>
            <a:endParaRPr lang="en-GB" dirty="0"/>
          </a:p>
          <a:p>
            <a:r>
              <a:rPr lang="en-GB" dirty="0"/>
              <a:t>22 = 5 + _17_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5400" b="1" dirty="0"/>
              <a:t>-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26 - _5_ = 21</a:t>
            </a:r>
          </a:p>
          <a:p>
            <a:endParaRPr lang="en-GB" dirty="0"/>
          </a:p>
          <a:p>
            <a:r>
              <a:rPr lang="en-GB" dirty="0"/>
              <a:t>33 – 5 = _28_</a:t>
            </a:r>
          </a:p>
          <a:p>
            <a:endParaRPr lang="en-GB" dirty="0"/>
          </a:p>
          <a:p>
            <a:r>
              <a:rPr lang="en-GB" dirty="0"/>
              <a:t>15 – 9 = _6_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33064" y="156754"/>
            <a:ext cx="441089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X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 x 5 = 15</a:t>
            </a:r>
          </a:p>
          <a:p>
            <a:endParaRPr lang="en-GB" dirty="0"/>
          </a:p>
          <a:p>
            <a:r>
              <a:rPr lang="en-GB" dirty="0"/>
              <a:t>2 x 6 = 12</a:t>
            </a:r>
          </a:p>
          <a:p>
            <a:endParaRPr lang="en-GB" dirty="0"/>
          </a:p>
          <a:p>
            <a:r>
              <a:rPr lang="en-GB" dirty="0"/>
              <a:t>50 = 10 x _5_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15        5 = _3_</a:t>
            </a:r>
          </a:p>
          <a:p>
            <a:endParaRPr lang="en-GB" dirty="0"/>
          </a:p>
          <a:p>
            <a:r>
              <a:rPr lang="en-GB" dirty="0"/>
              <a:t> 60        5 = _12_</a:t>
            </a:r>
          </a:p>
          <a:p>
            <a:endParaRPr lang="en-GB" dirty="0"/>
          </a:p>
          <a:p>
            <a:r>
              <a:rPr lang="en-GB"/>
              <a:t> 50__        </a:t>
            </a:r>
            <a:r>
              <a:rPr lang="en-GB" dirty="0"/>
              <a:t>5 = 10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869" y="5133192"/>
            <a:ext cx="387259" cy="29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640" y="5630729"/>
            <a:ext cx="387259" cy="2950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640" y="6197530"/>
            <a:ext cx="387259" cy="2950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696" y="3543351"/>
            <a:ext cx="999893" cy="60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19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</TotalTime>
  <Words>87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Place</dc:creator>
  <cp:lastModifiedBy>Matt Brown</cp:lastModifiedBy>
  <cp:revision>11</cp:revision>
  <dcterms:created xsi:type="dcterms:W3CDTF">2021-01-20T16:47:17Z</dcterms:created>
  <dcterms:modified xsi:type="dcterms:W3CDTF">2021-02-05T09:15:02Z</dcterms:modified>
</cp:coreProperties>
</file>