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69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28C5-CD93-4812-AE10-F01447ACCAF4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6448-4948-4B17-B0A7-B419ECB196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725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28C5-CD93-4812-AE10-F01447ACCAF4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6448-4948-4B17-B0A7-B419ECB196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284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28C5-CD93-4812-AE10-F01447ACCAF4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6448-4948-4B17-B0A7-B419ECB196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56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28C5-CD93-4812-AE10-F01447ACCAF4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6448-4948-4B17-B0A7-B419ECB196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968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28C5-CD93-4812-AE10-F01447ACCAF4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6448-4948-4B17-B0A7-B419ECB196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2680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28C5-CD93-4812-AE10-F01447ACCAF4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6448-4948-4B17-B0A7-B419ECB196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1714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28C5-CD93-4812-AE10-F01447ACCAF4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6448-4948-4B17-B0A7-B419ECB196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4886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28C5-CD93-4812-AE10-F01447ACCAF4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6448-4948-4B17-B0A7-B419ECB196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726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28C5-CD93-4812-AE10-F01447ACCAF4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6448-4948-4B17-B0A7-B419ECB196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238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28C5-CD93-4812-AE10-F01447ACCAF4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6448-4948-4B17-B0A7-B419ECB196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817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28C5-CD93-4812-AE10-F01447ACCAF4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6448-4948-4B17-B0A7-B419ECB196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848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628C5-CD93-4812-AE10-F01447ACCAF4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E6448-4948-4B17-B0A7-B419ECB196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521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840480" y="2220686"/>
            <a:ext cx="2821577" cy="11495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182880" y="130629"/>
            <a:ext cx="4467497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+</a:t>
            </a:r>
          </a:p>
          <a:p>
            <a:endParaRPr lang="en-GB" dirty="0"/>
          </a:p>
          <a:p>
            <a:r>
              <a:rPr lang="en-GB" dirty="0"/>
              <a:t>34 add 5 equals ______</a:t>
            </a:r>
          </a:p>
          <a:p>
            <a:endParaRPr lang="en-GB" dirty="0"/>
          </a:p>
          <a:p>
            <a:r>
              <a:rPr lang="en-GB" dirty="0"/>
              <a:t>34 plus 8 equals ______</a:t>
            </a:r>
          </a:p>
          <a:p>
            <a:endParaRPr lang="en-GB" dirty="0"/>
          </a:p>
          <a:p>
            <a:r>
              <a:rPr lang="en-GB" dirty="0"/>
              <a:t>The sum of 34 and 9 is _____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- </a:t>
            </a:r>
          </a:p>
          <a:p>
            <a:endParaRPr lang="en-GB" dirty="0"/>
          </a:p>
          <a:p>
            <a:r>
              <a:rPr lang="en-GB" dirty="0"/>
              <a:t>66 subtract 9 is ______</a:t>
            </a:r>
          </a:p>
          <a:p>
            <a:endParaRPr lang="en-GB" dirty="0"/>
          </a:p>
          <a:p>
            <a:r>
              <a:rPr lang="en-GB" dirty="0"/>
              <a:t>66 take away 6 equals _____</a:t>
            </a:r>
          </a:p>
          <a:p>
            <a:endParaRPr lang="en-GB" dirty="0"/>
          </a:p>
          <a:p>
            <a:r>
              <a:rPr lang="en-GB" dirty="0"/>
              <a:t>66 minus 12 equals ______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50331" y="130629"/>
            <a:ext cx="446749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X</a:t>
            </a:r>
          </a:p>
          <a:p>
            <a:r>
              <a:rPr lang="en-GB" dirty="0"/>
              <a:t>7 times 2 is ____</a:t>
            </a:r>
          </a:p>
          <a:p>
            <a:endParaRPr lang="en-GB" dirty="0"/>
          </a:p>
          <a:p>
            <a:r>
              <a:rPr lang="en-GB" dirty="0"/>
              <a:t>2 multiplied by 8 equals _____</a:t>
            </a:r>
          </a:p>
          <a:p>
            <a:endParaRPr lang="en-GB" dirty="0"/>
          </a:p>
          <a:p>
            <a:r>
              <a:rPr lang="en-GB" dirty="0"/>
              <a:t>6 lots of 2 is _______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10 divided by 2 equals ____</a:t>
            </a:r>
          </a:p>
          <a:p>
            <a:endParaRPr lang="en-GB" dirty="0"/>
          </a:p>
          <a:p>
            <a:r>
              <a:rPr lang="en-GB" dirty="0"/>
              <a:t>40 shared by 5 is _______</a:t>
            </a:r>
          </a:p>
          <a:p>
            <a:endParaRPr lang="en-GB" dirty="0"/>
          </a:p>
          <a:p>
            <a:r>
              <a:rPr lang="en-GB" dirty="0"/>
              <a:t>Half of 16 is ______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40481" y="2472285"/>
            <a:ext cx="293914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Early Bird</a:t>
            </a:r>
          </a:p>
          <a:p>
            <a:r>
              <a:rPr lang="en-GB" dirty="0"/>
              <a:t>Friday 5</a:t>
            </a:r>
            <a:r>
              <a:rPr lang="en-GB" baseline="30000" dirty="0"/>
              <a:t>th</a:t>
            </a:r>
            <a:r>
              <a:rPr lang="en-GB" dirty="0"/>
              <a:t> March 2021</a:t>
            </a:r>
          </a:p>
        </p:txBody>
      </p:sp>
      <p:pic>
        <p:nvPicPr>
          <p:cNvPr id="1026" name="Picture 2" descr="Division Sign transparent PNG - Stick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2295" y="3654194"/>
            <a:ext cx="721864" cy="721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6095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77</Words>
  <Application>Microsoft Office PowerPoint</Application>
  <PresentationFormat>Widescreen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Early Bird</dc:title>
  <dc:creator>Miss R Place</dc:creator>
  <cp:lastModifiedBy>Matt Brown</cp:lastModifiedBy>
  <cp:revision>3</cp:revision>
  <dcterms:created xsi:type="dcterms:W3CDTF">2021-02-24T16:34:16Z</dcterms:created>
  <dcterms:modified xsi:type="dcterms:W3CDTF">2021-02-26T15:07:46Z</dcterms:modified>
</cp:coreProperties>
</file>