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E811-EB4A-614A-B8C9-7CE15CB2FD19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1D04-46D7-924D-A76E-533E8C2EC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/youtube.com/watch?v=q2ayq4REmj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/youtube.com/watch?v=x7k7CeWDtW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shot 2019-11-07 at 11.5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3" y="719373"/>
            <a:ext cx="6424560" cy="6138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313" y="199204"/>
            <a:ext cx="649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GSorryNotSorry"/>
                <a:cs typeface="AGSorryNotSorry"/>
              </a:rPr>
              <a:t>Key Stage 1 Geography</a:t>
            </a:r>
            <a:endParaRPr lang="en-US" sz="2800" dirty="0">
              <a:solidFill>
                <a:schemeClr val="bg1"/>
              </a:solidFill>
              <a:latin typeface="AGSorryNotSorry"/>
              <a:cs typeface="AGSorryNotSorry"/>
            </a:endParaRPr>
          </a:p>
        </p:txBody>
      </p:sp>
    </p:spTree>
    <p:extLst>
      <p:ext uri="{BB962C8B-B14F-4D97-AF65-F5344CB8AC3E}">
        <p14:creationId xmlns:p14="http://schemas.microsoft.com/office/powerpoint/2010/main" val="3629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shot 2019-11-07 at 11.5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3" y="719373"/>
            <a:ext cx="6424560" cy="6138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379" y="199204"/>
            <a:ext cx="649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GSorryNotSorry"/>
                <a:cs typeface="AGSorryNotSorry"/>
              </a:rPr>
              <a:t>This is our world </a:t>
            </a:r>
            <a:r>
              <a:rPr lang="mr-IN" sz="2800" dirty="0" smtClean="0">
                <a:solidFill>
                  <a:schemeClr val="bg1"/>
                </a:solidFill>
                <a:latin typeface="AGSorryNotSorry"/>
                <a:cs typeface="AGSorryNotSorry"/>
              </a:rPr>
              <a:t>–</a:t>
            </a:r>
            <a:r>
              <a:rPr lang="en-US" sz="2800" dirty="0" smtClean="0">
                <a:solidFill>
                  <a:schemeClr val="bg1"/>
                </a:solidFill>
                <a:latin typeface="AGSorryNotSorry"/>
                <a:cs typeface="AGSorryNotSorry"/>
              </a:rPr>
              <a:t> Planet Earth</a:t>
            </a:r>
            <a:endParaRPr lang="en-US" sz="2800" dirty="0">
              <a:solidFill>
                <a:schemeClr val="bg1"/>
              </a:solidFill>
              <a:latin typeface="AGSorryNotSorry"/>
              <a:cs typeface="AGSorryNotSorry"/>
            </a:endParaRPr>
          </a:p>
        </p:txBody>
      </p:sp>
    </p:spTree>
    <p:extLst>
      <p:ext uri="{BB962C8B-B14F-4D97-AF65-F5344CB8AC3E}">
        <p14:creationId xmlns:p14="http://schemas.microsoft.com/office/powerpoint/2010/main" val="24034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ld-map-151576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565"/>
            <a:ext cx="91440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253" y="300868"/>
            <a:ext cx="786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eachToTell SIMPLY HONEST"/>
                <a:cs typeface="TeachToTell SIMPLY HONEST"/>
              </a:rPr>
              <a:t>Planet Earth is divided into 7 different areas called </a:t>
            </a:r>
            <a:r>
              <a:rPr lang="en-US" sz="2400" dirty="0" smtClean="0">
                <a:latin typeface="TeachToTell SIMPLY HONEST"/>
                <a:cs typeface="TeachToTell SIMPLY HONEST"/>
              </a:rPr>
              <a:t>continents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ld-map-151576_12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565"/>
            <a:ext cx="91440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7849" y="300868"/>
            <a:ext cx="786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eachToTell SIMPLY HONEST"/>
                <a:cs typeface="TeachToTell SIMPLY HONEST"/>
              </a:rPr>
              <a:t>The seven continents are: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52186" y="1826033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3295" y="1797007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28699" y="4020270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4624" y="3417357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0727" y="1962524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1334" y="5047184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35342" y="4266970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987" y="1378517"/>
            <a:ext cx="1826103" cy="340306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4906" y="3977641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38826" y="1368165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0437" y="3388331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37266" y="1933498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83945" y="5018158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Antarctica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08470" y="4246936"/>
            <a:ext cx="16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77483" y="5901408"/>
            <a:ext cx="341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 about the continents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3268" y="316387"/>
            <a:ext cx="786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eachToTell SIMPLY HONEST"/>
                <a:cs typeface="TeachToTell SIMPLY HONEST"/>
              </a:rPr>
              <a:t>Each continent is then divided into countries</a:t>
            </a:r>
            <a:endParaRPr lang="en-US" sz="2400" dirty="0"/>
          </a:p>
        </p:txBody>
      </p:sp>
      <p:pic>
        <p:nvPicPr>
          <p:cNvPr id="20" name="Picture 19" descr="globe-1567578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8" y="919162"/>
            <a:ext cx="6747935" cy="50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540" y="216786"/>
            <a:ext cx="786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eachToTell SIMPLY HONEST"/>
                <a:cs typeface="TeachToTell SIMPLY HONEST"/>
              </a:rPr>
              <a:t>You can use a globe to look at all the different countries of the world.</a:t>
            </a:r>
            <a:endParaRPr lang="en-US" sz="2400" dirty="0"/>
          </a:p>
        </p:txBody>
      </p:sp>
      <p:pic>
        <p:nvPicPr>
          <p:cNvPr id="2" name="Picture 1" descr="globus-2534766_19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31" y="316387"/>
            <a:ext cx="65865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455" y="6333015"/>
            <a:ext cx="250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eachToTell SIMPLY HONEST"/>
                <a:cs typeface="TeachToTell SIMPLY HONEST"/>
                <a:hlinkClick r:id="rId3" action="ppaction://hlinkfile"/>
              </a:rPr>
              <a:t>All about the globe</a:t>
            </a:r>
            <a:endParaRPr lang="en-US" dirty="0">
              <a:latin typeface="TeachToTell SIMPLY HONEST"/>
              <a:cs typeface="TeachToTell SIMPLY HONEST"/>
            </a:endParaRPr>
          </a:p>
        </p:txBody>
      </p:sp>
    </p:spTree>
    <p:extLst>
      <p:ext uri="{BB962C8B-B14F-4D97-AF65-F5344CB8AC3E}">
        <p14:creationId xmlns:p14="http://schemas.microsoft.com/office/powerpoint/2010/main" val="40046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1127" y="216786"/>
            <a:ext cx="7860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eachToTell SIMPLY HONEST"/>
                <a:cs typeface="TeachToTell SIMPLY HONEST"/>
              </a:rPr>
              <a:t>We live in the United Kingdom (UK) which is a group of 4 different countries </a:t>
            </a:r>
            <a:r>
              <a:rPr lang="mr-IN" sz="2400" dirty="0" smtClean="0">
                <a:latin typeface="TeachToTell SIMPLY HONEST"/>
                <a:cs typeface="TeachToTell SIMPLY HONEST"/>
              </a:rPr>
              <a:t>–</a:t>
            </a:r>
            <a:r>
              <a:rPr lang="en-US" sz="2400" dirty="0" smtClean="0">
                <a:latin typeface="TeachToTell SIMPLY HONEST"/>
                <a:cs typeface="TeachToTell SIMPLY HONEST"/>
              </a:rPr>
              <a:t> England, Scotland, Wales and Northern Ireland.</a:t>
            </a:r>
          </a:p>
          <a:p>
            <a:endParaRPr lang="en-US" sz="2400" dirty="0">
              <a:latin typeface="TeachToTell SIMPLY HONEST"/>
              <a:cs typeface="TeachToTell SIMPLY HONEST"/>
            </a:endParaRPr>
          </a:p>
          <a:p>
            <a:r>
              <a:rPr lang="en-US" sz="2400" dirty="0" smtClean="0">
                <a:latin typeface="TeachToTell SIMPLY HONEST"/>
                <a:cs typeface="TeachToTell SIMPLY HONEST"/>
              </a:rPr>
              <a:t>Which one do you live in?</a:t>
            </a:r>
            <a:endParaRPr lang="en-US" sz="2400" dirty="0"/>
          </a:p>
        </p:txBody>
      </p:sp>
      <p:pic>
        <p:nvPicPr>
          <p:cNvPr id="4" name="Picture 3" descr="UK_and_Ireland_Region_Colorf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83" y="954902"/>
            <a:ext cx="6110783" cy="590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101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AGSorryNotSorry</vt:lpstr>
      <vt:lpstr>Arial</vt:lpstr>
      <vt:lpstr>Calibri</vt:lpstr>
      <vt:lpstr>TeachToTell SIMPLY HONEST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ams plumbing and heating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gayton</dc:creator>
  <cp:lastModifiedBy>Robyn Place</cp:lastModifiedBy>
  <cp:revision>15</cp:revision>
  <dcterms:created xsi:type="dcterms:W3CDTF">2019-11-09T08:36:39Z</dcterms:created>
  <dcterms:modified xsi:type="dcterms:W3CDTF">2021-01-17T15:50:50Z</dcterms:modified>
</cp:coreProperties>
</file>